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94" r:id="rId3"/>
    <p:sldId id="259" r:id="rId4"/>
    <p:sldId id="296" r:id="rId5"/>
    <p:sldId id="297" r:id="rId6"/>
    <p:sldId id="298" r:id="rId7"/>
    <p:sldId id="260" r:id="rId8"/>
    <p:sldId id="299" r:id="rId9"/>
    <p:sldId id="300" r:id="rId10"/>
    <p:sldId id="301" r:id="rId11"/>
    <p:sldId id="261" r:id="rId12"/>
    <p:sldId id="302" r:id="rId13"/>
    <p:sldId id="295" r:id="rId14"/>
    <p:sldId id="263" r:id="rId15"/>
    <p:sldId id="303" r:id="rId16"/>
    <p:sldId id="264"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J7b+LFHOz0URRnOVTyCvv0yXh6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TI"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DD00"/>
    <a:srgbClr val="637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91F8D9-C9D3-4889-9776-A395F136F0B7}" v="1902" dt="2024-04-08T22:46:20.2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86" autoAdjust="0"/>
    <p:restoredTop sz="94660"/>
  </p:normalViewPr>
  <p:slideViewPr>
    <p:cSldViewPr snapToGrid="0">
      <p:cViewPr varScale="1">
        <p:scale>
          <a:sx n="73" d="100"/>
          <a:sy n="73" d="100"/>
        </p:scale>
        <p:origin x="66"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49" Type="http://schemas.microsoft.com/office/2016/11/relationships/changesInfo" Target="changesInfos/changesInfo1.xml"/><Relationship Id="rId10" Type="http://schemas.openxmlformats.org/officeDocument/2006/relationships/slide" Target="slides/slide9.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43" Type="http://customschemas.google.com/relationships/presentationmetadata" Target="metadata"/><Relationship Id="rId4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mateia Junior" userId="4b755341190342fa" providerId="LiveId" clId="{EE91F8D9-C9D3-4889-9776-A395F136F0B7}"/>
    <pc:docChg chg="undo custSel addSld delSld modSld">
      <pc:chgData name="Arimateia Junior" userId="4b755341190342fa" providerId="LiveId" clId="{EE91F8D9-C9D3-4889-9776-A395F136F0B7}" dt="2024-04-08T22:47:47.594" v="2042" actId="2696"/>
      <pc:docMkLst>
        <pc:docMk/>
      </pc:docMkLst>
      <pc:sldChg chg="modSp">
        <pc:chgData name="Arimateia Junior" userId="4b755341190342fa" providerId="LiveId" clId="{EE91F8D9-C9D3-4889-9776-A395F136F0B7}" dt="2024-04-08T21:17:39.663" v="3"/>
        <pc:sldMkLst>
          <pc:docMk/>
          <pc:sldMk cId="0" sldId="256"/>
        </pc:sldMkLst>
        <pc:spChg chg="mod">
          <ac:chgData name="Arimateia Junior" userId="4b755341190342fa" providerId="LiveId" clId="{EE91F8D9-C9D3-4889-9776-A395F136F0B7}" dt="2024-04-08T21:17:39.663" v="3"/>
          <ac:spMkLst>
            <pc:docMk/>
            <pc:sldMk cId="0" sldId="256"/>
            <ac:spMk id="104" creationId="{00000000-0000-0000-0000-000000000000}"/>
          </ac:spMkLst>
        </pc:spChg>
      </pc:sldChg>
      <pc:sldChg chg="delSp modSp mod modAnim">
        <pc:chgData name="Arimateia Junior" userId="4b755341190342fa" providerId="LiveId" clId="{EE91F8D9-C9D3-4889-9776-A395F136F0B7}" dt="2024-04-08T21:36:34.165" v="651" actId="20577"/>
        <pc:sldMkLst>
          <pc:docMk/>
          <pc:sldMk cId="0" sldId="259"/>
        </pc:sldMkLst>
        <pc:spChg chg="mod">
          <ac:chgData name="Arimateia Junior" userId="4b755341190342fa" providerId="LiveId" clId="{EE91F8D9-C9D3-4889-9776-A395F136F0B7}" dt="2024-04-08T21:36:34.165" v="651" actId="20577"/>
          <ac:spMkLst>
            <pc:docMk/>
            <pc:sldMk cId="0" sldId="259"/>
            <ac:spMk id="16" creationId="{00000000-0000-0000-0000-000000000000}"/>
          </ac:spMkLst>
        </pc:spChg>
        <pc:spChg chg="del mod">
          <ac:chgData name="Arimateia Junior" userId="4b755341190342fa" providerId="LiveId" clId="{EE91F8D9-C9D3-4889-9776-A395F136F0B7}" dt="2024-04-08T21:31:24.119" v="8" actId="478"/>
          <ac:spMkLst>
            <pc:docMk/>
            <pc:sldMk cId="0" sldId="259"/>
            <ac:spMk id="19" creationId="{00000000-0000-0000-0000-000000000000}"/>
          </ac:spMkLst>
        </pc:spChg>
        <pc:picChg chg="mod">
          <ac:chgData name="Arimateia Junior" userId="4b755341190342fa" providerId="LiveId" clId="{EE91F8D9-C9D3-4889-9776-A395F136F0B7}" dt="2024-04-08T21:29:08.502" v="6" actId="14100"/>
          <ac:picMkLst>
            <pc:docMk/>
            <pc:sldMk cId="0" sldId="259"/>
            <ac:picMk id="18" creationId="{00000000-0000-0000-0000-000000000000}"/>
          </ac:picMkLst>
        </pc:picChg>
      </pc:sldChg>
      <pc:sldChg chg="addSp delSp modSp mod delCm">
        <pc:chgData name="Arimateia Junior" userId="4b755341190342fa" providerId="LiveId" clId="{EE91F8D9-C9D3-4889-9776-A395F136F0B7}" dt="2024-04-08T22:07:00.826" v="1461" actId="20577"/>
        <pc:sldMkLst>
          <pc:docMk/>
          <pc:sldMk cId="0" sldId="260"/>
        </pc:sldMkLst>
        <pc:spChg chg="mod">
          <ac:chgData name="Arimateia Junior" userId="4b755341190342fa" providerId="LiveId" clId="{EE91F8D9-C9D3-4889-9776-A395F136F0B7}" dt="2024-04-08T21:55:23.109" v="1256" actId="1076"/>
          <ac:spMkLst>
            <pc:docMk/>
            <pc:sldMk cId="0" sldId="260"/>
            <ac:spMk id="153" creationId="{00000000-0000-0000-0000-000000000000}"/>
          </ac:spMkLst>
        </pc:spChg>
        <pc:spChg chg="mod">
          <ac:chgData name="Arimateia Junior" userId="4b755341190342fa" providerId="LiveId" clId="{EE91F8D9-C9D3-4889-9776-A395F136F0B7}" dt="2024-04-08T22:07:00.826" v="1461" actId="20577"/>
          <ac:spMkLst>
            <pc:docMk/>
            <pc:sldMk cId="0" sldId="260"/>
            <ac:spMk id="155" creationId="{00000000-0000-0000-0000-000000000000}"/>
          </ac:spMkLst>
        </pc:spChg>
        <pc:spChg chg="del">
          <ac:chgData name="Arimateia Junior" userId="4b755341190342fa" providerId="LiveId" clId="{EE91F8D9-C9D3-4889-9776-A395F136F0B7}" dt="2024-04-08T22:02:05.406" v="1432" actId="478"/>
          <ac:spMkLst>
            <pc:docMk/>
            <pc:sldMk cId="0" sldId="260"/>
            <ac:spMk id="157" creationId="{00000000-0000-0000-0000-000000000000}"/>
          </ac:spMkLst>
        </pc:spChg>
        <pc:picChg chg="add del mod">
          <ac:chgData name="Arimateia Junior" userId="4b755341190342fa" providerId="LiveId" clId="{EE91F8D9-C9D3-4889-9776-A395F136F0B7}" dt="2024-04-08T22:03:41.143" v="1438" actId="478"/>
          <ac:picMkLst>
            <pc:docMk/>
            <pc:sldMk cId="0" sldId="260"/>
            <ac:picMk id="3" creationId="{BE896AE4-0808-40E8-F43D-0BA13636FA23}"/>
          </ac:picMkLst>
        </pc:picChg>
        <pc:picChg chg="mod">
          <ac:chgData name="Arimateia Junior" userId="4b755341190342fa" providerId="LiveId" clId="{EE91F8D9-C9D3-4889-9776-A395F136F0B7}" dt="2024-04-08T22:06:11.055" v="1444" actId="1076"/>
          <ac:picMkLst>
            <pc:docMk/>
            <pc:sldMk cId="0" sldId="260"/>
            <ac:picMk id="156" creationId="{00000000-0000-0000-0000-000000000000}"/>
          </ac:picMkLst>
        </pc:picChg>
      </pc:sldChg>
      <pc:sldChg chg="delSp modSp mod modAnim delCm">
        <pc:chgData name="Arimateia Junior" userId="4b755341190342fa" providerId="LiveId" clId="{EE91F8D9-C9D3-4889-9776-A395F136F0B7}" dt="2024-04-08T22:20:57.388" v="1619" actId="123"/>
        <pc:sldMkLst>
          <pc:docMk/>
          <pc:sldMk cId="0" sldId="261"/>
        </pc:sldMkLst>
        <pc:spChg chg="mod">
          <ac:chgData name="Arimateia Junior" userId="4b755341190342fa" providerId="LiveId" clId="{EE91F8D9-C9D3-4889-9776-A395F136F0B7}" dt="2024-04-08T22:20:57.388" v="1619" actId="123"/>
          <ac:spMkLst>
            <pc:docMk/>
            <pc:sldMk cId="0" sldId="261"/>
            <ac:spMk id="165" creationId="{00000000-0000-0000-0000-000000000000}"/>
          </ac:spMkLst>
        </pc:spChg>
        <pc:spChg chg="del">
          <ac:chgData name="Arimateia Junior" userId="4b755341190342fa" providerId="LiveId" clId="{EE91F8D9-C9D3-4889-9776-A395F136F0B7}" dt="2024-04-08T22:15:45.506" v="1600" actId="478"/>
          <ac:spMkLst>
            <pc:docMk/>
            <pc:sldMk cId="0" sldId="261"/>
            <ac:spMk id="168" creationId="{00000000-0000-0000-0000-000000000000}"/>
          </ac:spMkLst>
        </pc:spChg>
        <pc:picChg chg="mod">
          <ac:chgData name="Arimateia Junior" userId="4b755341190342fa" providerId="LiveId" clId="{EE91F8D9-C9D3-4889-9776-A395F136F0B7}" dt="2024-04-08T22:15:48.964" v="1601" actId="1076"/>
          <ac:picMkLst>
            <pc:docMk/>
            <pc:sldMk cId="0" sldId="261"/>
            <ac:picMk id="7" creationId="{00000000-0000-0000-0000-000000000000}"/>
          </ac:picMkLst>
        </pc:picChg>
      </pc:sldChg>
      <pc:sldChg chg="modSp mod modAnim delCm">
        <pc:chgData name="Arimateia Junior" userId="4b755341190342fa" providerId="LiveId" clId="{EE91F8D9-C9D3-4889-9776-A395F136F0B7}" dt="2024-04-08T22:42:34.791" v="1930" actId="1592"/>
        <pc:sldMkLst>
          <pc:docMk/>
          <pc:sldMk cId="0" sldId="263"/>
        </pc:sldMkLst>
        <pc:spChg chg="mod">
          <ac:chgData name="Arimateia Junior" userId="4b755341190342fa" providerId="LiveId" clId="{EE91F8D9-C9D3-4889-9776-A395F136F0B7}" dt="2024-04-08T22:34:50.175" v="1809" actId="1076"/>
          <ac:spMkLst>
            <pc:docMk/>
            <pc:sldMk cId="0" sldId="263"/>
            <ac:spMk id="188" creationId="{00000000-0000-0000-0000-000000000000}"/>
          </ac:spMkLst>
        </pc:spChg>
        <pc:spChg chg="mod">
          <ac:chgData name="Arimateia Junior" userId="4b755341190342fa" providerId="LiveId" clId="{EE91F8D9-C9D3-4889-9776-A395F136F0B7}" dt="2024-04-08T22:31:18.579" v="1666"/>
          <ac:spMkLst>
            <pc:docMk/>
            <pc:sldMk cId="0" sldId="263"/>
            <ac:spMk id="191" creationId="{00000000-0000-0000-0000-000000000000}"/>
          </ac:spMkLst>
        </pc:spChg>
        <pc:spChg chg="mod">
          <ac:chgData name="Arimateia Junior" userId="4b755341190342fa" providerId="LiveId" clId="{EE91F8D9-C9D3-4889-9776-A395F136F0B7}" dt="2024-04-08T22:40:19.316" v="1852" actId="20577"/>
          <ac:spMkLst>
            <pc:docMk/>
            <pc:sldMk cId="0" sldId="263"/>
            <ac:spMk id="195" creationId="{00000000-0000-0000-0000-000000000000}"/>
          </ac:spMkLst>
        </pc:spChg>
        <pc:spChg chg="mod">
          <ac:chgData name="Arimateia Junior" userId="4b755341190342fa" providerId="LiveId" clId="{EE91F8D9-C9D3-4889-9776-A395F136F0B7}" dt="2024-04-08T22:40:25.822" v="1853" actId="1076"/>
          <ac:spMkLst>
            <pc:docMk/>
            <pc:sldMk cId="0" sldId="263"/>
            <ac:spMk id="196" creationId="{00000000-0000-0000-0000-000000000000}"/>
          </ac:spMkLst>
        </pc:spChg>
        <pc:spChg chg="mod">
          <ac:chgData name="Arimateia Junior" userId="4b755341190342fa" providerId="LiveId" clId="{EE91F8D9-C9D3-4889-9776-A395F136F0B7}" dt="2024-04-08T22:40:59.828" v="1874" actId="20577"/>
          <ac:spMkLst>
            <pc:docMk/>
            <pc:sldMk cId="0" sldId="263"/>
            <ac:spMk id="197" creationId="{00000000-0000-0000-0000-000000000000}"/>
          </ac:spMkLst>
        </pc:spChg>
        <pc:spChg chg="mod">
          <ac:chgData name="Arimateia Junior" userId="4b755341190342fa" providerId="LiveId" clId="{EE91F8D9-C9D3-4889-9776-A395F136F0B7}" dt="2024-04-08T22:41:09.929" v="1878" actId="123"/>
          <ac:spMkLst>
            <pc:docMk/>
            <pc:sldMk cId="0" sldId="263"/>
            <ac:spMk id="198" creationId="{00000000-0000-0000-0000-000000000000}"/>
          </ac:spMkLst>
        </pc:spChg>
        <pc:spChg chg="mod">
          <ac:chgData name="Arimateia Junior" userId="4b755341190342fa" providerId="LiveId" clId="{EE91F8D9-C9D3-4889-9776-A395F136F0B7}" dt="2024-04-08T22:41:52.299" v="1926" actId="20577"/>
          <ac:spMkLst>
            <pc:docMk/>
            <pc:sldMk cId="0" sldId="263"/>
            <ac:spMk id="199" creationId="{00000000-0000-0000-0000-000000000000}"/>
          </ac:spMkLst>
        </pc:spChg>
        <pc:spChg chg="mod">
          <ac:chgData name="Arimateia Junior" userId="4b755341190342fa" providerId="LiveId" clId="{EE91F8D9-C9D3-4889-9776-A395F136F0B7}" dt="2024-04-08T22:42:23.818" v="1929"/>
          <ac:spMkLst>
            <pc:docMk/>
            <pc:sldMk cId="0" sldId="263"/>
            <ac:spMk id="200" creationId="{00000000-0000-0000-0000-000000000000}"/>
          </ac:spMkLst>
        </pc:spChg>
      </pc:sldChg>
      <pc:sldChg chg="del">
        <pc:chgData name="Arimateia Junior" userId="4b755341190342fa" providerId="LiveId" clId="{EE91F8D9-C9D3-4889-9776-A395F136F0B7}" dt="2024-04-08T22:46:45.315" v="2015" actId="2696"/>
        <pc:sldMkLst>
          <pc:docMk/>
          <pc:sldMk cId="0" sldId="265"/>
        </pc:sldMkLst>
      </pc:sldChg>
      <pc:sldChg chg="del">
        <pc:chgData name="Arimateia Junior" userId="4b755341190342fa" providerId="LiveId" clId="{EE91F8D9-C9D3-4889-9776-A395F136F0B7}" dt="2024-04-08T22:46:48.154" v="2016" actId="2696"/>
        <pc:sldMkLst>
          <pc:docMk/>
          <pc:sldMk cId="0" sldId="266"/>
        </pc:sldMkLst>
      </pc:sldChg>
      <pc:sldChg chg="del">
        <pc:chgData name="Arimateia Junior" userId="4b755341190342fa" providerId="LiveId" clId="{EE91F8D9-C9D3-4889-9776-A395F136F0B7}" dt="2024-04-08T22:46:50.886" v="2017" actId="2696"/>
        <pc:sldMkLst>
          <pc:docMk/>
          <pc:sldMk cId="0" sldId="267"/>
        </pc:sldMkLst>
      </pc:sldChg>
      <pc:sldChg chg="del">
        <pc:chgData name="Arimateia Junior" userId="4b755341190342fa" providerId="LiveId" clId="{EE91F8D9-C9D3-4889-9776-A395F136F0B7}" dt="2024-04-08T22:46:53.077" v="2018" actId="2696"/>
        <pc:sldMkLst>
          <pc:docMk/>
          <pc:sldMk cId="0" sldId="268"/>
        </pc:sldMkLst>
      </pc:sldChg>
      <pc:sldChg chg="del">
        <pc:chgData name="Arimateia Junior" userId="4b755341190342fa" providerId="LiveId" clId="{EE91F8D9-C9D3-4889-9776-A395F136F0B7}" dt="2024-04-08T22:46:55.168" v="2019" actId="2696"/>
        <pc:sldMkLst>
          <pc:docMk/>
          <pc:sldMk cId="0" sldId="269"/>
        </pc:sldMkLst>
      </pc:sldChg>
      <pc:sldChg chg="del">
        <pc:chgData name="Arimateia Junior" userId="4b755341190342fa" providerId="LiveId" clId="{EE91F8D9-C9D3-4889-9776-A395F136F0B7}" dt="2024-04-08T22:46:57.574" v="2020" actId="2696"/>
        <pc:sldMkLst>
          <pc:docMk/>
          <pc:sldMk cId="0" sldId="270"/>
        </pc:sldMkLst>
      </pc:sldChg>
      <pc:sldChg chg="del">
        <pc:chgData name="Arimateia Junior" userId="4b755341190342fa" providerId="LiveId" clId="{EE91F8D9-C9D3-4889-9776-A395F136F0B7}" dt="2024-04-08T22:47:00.066" v="2021" actId="2696"/>
        <pc:sldMkLst>
          <pc:docMk/>
          <pc:sldMk cId="0" sldId="271"/>
        </pc:sldMkLst>
      </pc:sldChg>
      <pc:sldChg chg="del">
        <pc:chgData name="Arimateia Junior" userId="4b755341190342fa" providerId="LiveId" clId="{EE91F8D9-C9D3-4889-9776-A395F136F0B7}" dt="2024-04-08T22:47:03.092" v="2022" actId="2696"/>
        <pc:sldMkLst>
          <pc:docMk/>
          <pc:sldMk cId="0" sldId="272"/>
        </pc:sldMkLst>
      </pc:sldChg>
      <pc:sldChg chg="del">
        <pc:chgData name="Arimateia Junior" userId="4b755341190342fa" providerId="LiveId" clId="{EE91F8D9-C9D3-4889-9776-A395F136F0B7}" dt="2024-04-08T22:47:05.347" v="2023" actId="2696"/>
        <pc:sldMkLst>
          <pc:docMk/>
          <pc:sldMk cId="0" sldId="273"/>
        </pc:sldMkLst>
      </pc:sldChg>
      <pc:sldChg chg="del">
        <pc:chgData name="Arimateia Junior" userId="4b755341190342fa" providerId="LiveId" clId="{EE91F8D9-C9D3-4889-9776-A395F136F0B7}" dt="2024-04-08T22:47:08.829" v="2024" actId="2696"/>
        <pc:sldMkLst>
          <pc:docMk/>
          <pc:sldMk cId="0" sldId="274"/>
        </pc:sldMkLst>
      </pc:sldChg>
      <pc:sldChg chg="del">
        <pc:chgData name="Arimateia Junior" userId="4b755341190342fa" providerId="LiveId" clId="{EE91F8D9-C9D3-4889-9776-A395F136F0B7}" dt="2024-04-08T22:47:11.943" v="2025" actId="2696"/>
        <pc:sldMkLst>
          <pc:docMk/>
          <pc:sldMk cId="0" sldId="275"/>
        </pc:sldMkLst>
      </pc:sldChg>
      <pc:sldChg chg="del">
        <pc:chgData name="Arimateia Junior" userId="4b755341190342fa" providerId="LiveId" clId="{EE91F8D9-C9D3-4889-9776-A395F136F0B7}" dt="2024-04-08T22:47:15.323" v="2026" actId="2696"/>
        <pc:sldMkLst>
          <pc:docMk/>
          <pc:sldMk cId="0" sldId="276"/>
        </pc:sldMkLst>
      </pc:sldChg>
      <pc:sldChg chg="del">
        <pc:chgData name="Arimateia Junior" userId="4b755341190342fa" providerId="LiveId" clId="{EE91F8D9-C9D3-4889-9776-A395F136F0B7}" dt="2024-04-08T22:47:17.529" v="2027" actId="2696"/>
        <pc:sldMkLst>
          <pc:docMk/>
          <pc:sldMk cId="0" sldId="277"/>
        </pc:sldMkLst>
      </pc:sldChg>
      <pc:sldChg chg="del">
        <pc:chgData name="Arimateia Junior" userId="4b755341190342fa" providerId="LiveId" clId="{EE91F8D9-C9D3-4889-9776-A395F136F0B7}" dt="2024-04-08T22:47:19.617" v="2028" actId="2696"/>
        <pc:sldMkLst>
          <pc:docMk/>
          <pc:sldMk cId="0" sldId="278"/>
        </pc:sldMkLst>
      </pc:sldChg>
      <pc:sldChg chg="del">
        <pc:chgData name="Arimateia Junior" userId="4b755341190342fa" providerId="LiveId" clId="{EE91F8D9-C9D3-4889-9776-A395F136F0B7}" dt="2024-04-08T22:47:21.582" v="2029" actId="2696"/>
        <pc:sldMkLst>
          <pc:docMk/>
          <pc:sldMk cId="0" sldId="279"/>
        </pc:sldMkLst>
      </pc:sldChg>
      <pc:sldChg chg="del">
        <pc:chgData name="Arimateia Junior" userId="4b755341190342fa" providerId="LiveId" clId="{EE91F8D9-C9D3-4889-9776-A395F136F0B7}" dt="2024-04-08T22:47:23.763" v="2030" actId="2696"/>
        <pc:sldMkLst>
          <pc:docMk/>
          <pc:sldMk cId="0" sldId="280"/>
        </pc:sldMkLst>
      </pc:sldChg>
      <pc:sldChg chg="del">
        <pc:chgData name="Arimateia Junior" userId="4b755341190342fa" providerId="LiveId" clId="{EE91F8D9-C9D3-4889-9776-A395F136F0B7}" dt="2024-04-08T22:47:25.842" v="2031" actId="2696"/>
        <pc:sldMkLst>
          <pc:docMk/>
          <pc:sldMk cId="0" sldId="281"/>
        </pc:sldMkLst>
      </pc:sldChg>
      <pc:sldChg chg="del">
        <pc:chgData name="Arimateia Junior" userId="4b755341190342fa" providerId="LiveId" clId="{EE91F8D9-C9D3-4889-9776-A395F136F0B7}" dt="2024-04-08T22:47:27.746" v="2032" actId="2696"/>
        <pc:sldMkLst>
          <pc:docMk/>
          <pc:sldMk cId="0" sldId="282"/>
        </pc:sldMkLst>
      </pc:sldChg>
      <pc:sldChg chg="del">
        <pc:chgData name="Arimateia Junior" userId="4b755341190342fa" providerId="LiveId" clId="{EE91F8D9-C9D3-4889-9776-A395F136F0B7}" dt="2024-04-08T22:47:29.665" v="2033" actId="2696"/>
        <pc:sldMkLst>
          <pc:docMk/>
          <pc:sldMk cId="0" sldId="283"/>
        </pc:sldMkLst>
      </pc:sldChg>
      <pc:sldChg chg="del">
        <pc:chgData name="Arimateia Junior" userId="4b755341190342fa" providerId="LiveId" clId="{EE91F8D9-C9D3-4889-9776-A395F136F0B7}" dt="2024-04-08T22:47:31.552" v="2034" actId="2696"/>
        <pc:sldMkLst>
          <pc:docMk/>
          <pc:sldMk cId="0" sldId="284"/>
        </pc:sldMkLst>
      </pc:sldChg>
      <pc:sldChg chg="del">
        <pc:chgData name="Arimateia Junior" userId="4b755341190342fa" providerId="LiveId" clId="{EE91F8D9-C9D3-4889-9776-A395F136F0B7}" dt="2024-04-08T22:47:33.788" v="2035" actId="2696"/>
        <pc:sldMkLst>
          <pc:docMk/>
          <pc:sldMk cId="0" sldId="285"/>
        </pc:sldMkLst>
      </pc:sldChg>
      <pc:sldChg chg="del">
        <pc:chgData name="Arimateia Junior" userId="4b755341190342fa" providerId="LiveId" clId="{EE91F8D9-C9D3-4889-9776-A395F136F0B7}" dt="2024-04-08T22:47:35.705" v="2036" actId="2696"/>
        <pc:sldMkLst>
          <pc:docMk/>
          <pc:sldMk cId="0" sldId="286"/>
        </pc:sldMkLst>
      </pc:sldChg>
      <pc:sldChg chg="del">
        <pc:chgData name="Arimateia Junior" userId="4b755341190342fa" providerId="LiveId" clId="{EE91F8D9-C9D3-4889-9776-A395F136F0B7}" dt="2024-04-08T22:47:37.818" v="2037" actId="2696"/>
        <pc:sldMkLst>
          <pc:docMk/>
          <pc:sldMk cId="0" sldId="287"/>
        </pc:sldMkLst>
      </pc:sldChg>
      <pc:sldChg chg="del">
        <pc:chgData name="Arimateia Junior" userId="4b755341190342fa" providerId="LiveId" clId="{EE91F8D9-C9D3-4889-9776-A395F136F0B7}" dt="2024-04-08T22:47:40.382" v="2038" actId="2696"/>
        <pc:sldMkLst>
          <pc:docMk/>
          <pc:sldMk cId="0" sldId="288"/>
        </pc:sldMkLst>
      </pc:sldChg>
      <pc:sldChg chg="del">
        <pc:chgData name="Arimateia Junior" userId="4b755341190342fa" providerId="LiveId" clId="{EE91F8D9-C9D3-4889-9776-A395F136F0B7}" dt="2024-04-08T22:47:42.270" v="2039" actId="2696"/>
        <pc:sldMkLst>
          <pc:docMk/>
          <pc:sldMk cId="0" sldId="289"/>
        </pc:sldMkLst>
      </pc:sldChg>
      <pc:sldChg chg="del">
        <pc:chgData name="Arimateia Junior" userId="4b755341190342fa" providerId="LiveId" clId="{EE91F8D9-C9D3-4889-9776-A395F136F0B7}" dt="2024-04-08T22:47:43.917" v="2040" actId="2696"/>
        <pc:sldMkLst>
          <pc:docMk/>
          <pc:sldMk cId="0" sldId="290"/>
        </pc:sldMkLst>
      </pc:sldChg>
      <pc:sldChg chg="del">
        <pc:chgData name="Arimateia Junior" userId="4b755341190342fa" providerId="LiveId" clId="{EE91F8D9-C9D3-4889-9776-A395F136F0B7}" dt="2024-04-08T22:47:45.840" v="2041" actId="2696"/>
        <pc:sldMkLst>
          <pc:docMk/>
          <pc:sldMk cId="0" sldId="291"/>
        </pc:sldMkLst>
      </pc:sldChg>
      <pc:sldChg chg="del">
        <pc:chgData name="Arimateia Junior" userId="4b755341190342fa" providerId="LiveId" clId="{EE91F8D9-C9D3-4889-9776-A395F136F0B7}" dt="2024-04-08T22:47:47.594" v="2042" actId="2696"/>
        <pc:sldMkLst>
          <pc:docMk/>
          <pc:sldMk cId="0" sldId="292"/>
        </pc:sldMkLst>
      </pc:sldChg>
      <pc:sldChg chg="modSp mod modAnim delCm">
        <pc:chgData name="Arimateia Junior" userId="4b755341190342fa" providerId="LiveId" clId="{EE91F8D9-C9D3-4889-9776-A395F136F0B7}" dt="2024-04-08T22:29:30.203" v="1663" actId="14100"/>
        <pc:sldMkLst>
          <pc:docMk/>
          <pc:sldMk cId="3877474762" sldId="295"/>
        </pc:sldMkLst>
        <pc:spChg chg="mod">
          <ac:chgData name="Arimateia Junior" userId="4b755341190342fa" providerId="LiveId" clId="{EE91F8D9-C9D3-4889-9776-A395F136F0B7}" dt="2024-04-08T22:28:43.327" v="1653" actId="123"/>
          <ac:spMkLst>
            <pc:docMk/>
            <pc:sldMk cId="3877474762" sldId="295"/>
            <ac:spMk id="41" creationId="{00000000-0000-0000-0000-000000000000}"/>
          </ac:spMkLst>
        </pc:spChg>
        <pc:spChg chg="mod">
          <ac:chgData name="Arimateia Junior" userId="4b755341190342fa" providerId="LiveId" clId="{EE91F8D9-C9D3-4889-9776-A395F136F0B7}" dt="2024-04-08T22:26:09.962" v="1628"/>
          <ac:spMkLst>
            <pc:docMk/>
            <pc:sldMk cId="3877474762" sldId="295"/>
            <ac:spMk id="42" creationId="{00000000-0000-0000-0000-000000000000}"/>
          </ac:spMkLst>
        </pc:spChg>
        <pc:spChg chg="mod">
          <ac:chgData name="Arimateia Junior" userId="4b755341190342fa" providerId="LiveId" clId="{EE91F8D9-C9D3-4889-9776-A395F136F0B7}" dt="2024-04-08T22:26:19.666" v="1631"/>
          <ac:spMkLst>
            <pc:docMk/>
            <pc:sldMk cId="3877474762" sldId="295"/>
            <ac:spMk id="48" creationId="{00000000-0000-0000-0000-000000000000}"/>
          </ac:spMkLst>
        </pc:spChg>
        <pc:spChg chg="mod">
          <ac:chgData name="Arimateia Junior" userId="4b755341190342fa" providerId="LiveId" clId="{EE91F8D9-C9D3-4889-9776-A395F136F0B7}" dt="2024-04-08T22:29:30.203" v="1663" actId="14100"/>
          <ac:spMkLst>
            <pc:docMk/>
            <pc:sldMk cId="3877474762" sldId="295"/>
            <ac:spMk id="49" creationId="{00000000-0000-0000-0000-000000000000}"/>
          </ac:spMkLst>
        </pc:spChg>
        <pc:spChg chg="mod">
          <ac:chgData name="Arimateia Junior" userId="4b755341190342fa" providerId="LiveId" clId="{EE91F8D9-C9D3-4889-9776-A395F136F0B7}" dt="2024-04-08T22:26:34.960" v="1634"/>
          <ac:spMkLst>
            <pc:docMk/>
            <pc:sldMk cId="3877474762" sldId="295"/>
            <ac:spMk id="50" creationId="{00000000-0000-0000-0000-000000000000}"/>
          </ac:spMkLst>
        </pc:spChg>
        <pc:spChg chg="mod">
          <ac:chgData name="Arimateia Junior" userId="4b755341190342fa" providerId="LiveId" clId="{EE91F8D9-C9D3-4889-9776-A395F136F0B7}" dt="2024-04-08T22:28:48.239" v="1654" actId="123"/>
          <ac:spMkLst>
            <pc:docMk/>
            <pc:sldMk cId="3877474762" sldId="295"/>
            <ac:spMk id="51" creationId="{00000000-0000-0000-0000-000000000000}"/>
          </ac:spMkLst>
        </pc:spChg>
      </pc:sldChg>
      <pc:sldChg chg="delSp modSp mod delAnim modAnim delCm">
        <pc:chgData name="Arimateia Junior" userId="4b755341190342fa" providerId="LiveId" clId="{EE91F8D9-C9D3-4889-9776-A395F136F0B7}" dt="2024-04-08T21:47:24.998" v="942" actId="20577"/>
        <pc:sldMkLst>
          <pc:docMk/>
          <pc:sldMk cId="3451665056" sldId="296"/>
        </pc:sldMkLst>
        <pc:spChg chg="mod">
          <ac:chgData name="Arimateia Junior" userId="4b755341190342fa" providerId="LiveId" clId="{EE91F8D9-C9D3-4889-9776-A395F136F0B7}" dt="2024-04-08T21:46:03.981" v="931" actId="1076"/>
          <ac:spMkLst>
            <pc:docMk/>
            <pc:sldMk cId="3451665056" sldId="296"/>
            <ac:spMk id="12" creationId="{00000000-0000-0000-0000-000000000000}"/>
          </ac:spMkLst>
        </pc:spChg>
        <pc:spChg chg="mod">
          <ac:chgData name="Arimateia Junior" userId="4b755341190342fa" providerId="LiveId" clId="{EE91F8D9-C9D3-4889-9776-A395F136F0B7}" dt="2024-04-08T21:39:19.441" v="790" actId="1076"/>
          <ac:spMkLst>
            <pc:docMk/>
            <pc:sldMk cId="3451665056" sldId="296"/>
            <ac:spMk id="144" creationId="{00000000-0000-0000-0000-000000000000}"/>
          </ac:spMkLst>
        </pc:spChg>
        <pc:spChg chg="mod">
          <ac:chgData name="Arimateia Junior" userId="4b755341190342fa" providerId="LiveId" clId="{EE91F8D9-C9D3-4889-9776-A395F136F0B7}" dt="2024-04-08T21:47:24.998" v="942" actId="20577"/>
          <ac:spMkLst>
            <pc:docMk/>
            <pc:sldMk cId="3451665056" sldId="296"/>
            <ac:spMk id="146" creationId="{00000000-0000-0000-0000-000000000000}"/>
          </ac:spMkLst>
        </pc:spChg>
        <pc:cxnChg chg="del">
          <ac:chgData name="Arimateia Junior" userId="4b755341190342fa" providerId="LiveId" clId="{EE91F8D9-C9D3-4889-9776-A395F136F0B7}" dt="2024-04-08T21:41:10.006" v="813" actId="478"/>
          <ac:cxnSpMkLst>
            <pc:docMk/>
            <pc:sldMk cId="3451665056" sldId="296"/>
            <ac:cxnSpMk id="147" creationId="{00000000-0000-0000-0000-000000000000}"/>
          </ac:cxnSpMkLst>
        </pc:cxnChg>
      </pc:sldChg>
      <pc:sldChg chg="add del">
        <pc:chgData name="Arimateia Junior" userId="4b755341190342fa" providerId="LiveId" clId="{EE91F8D9-C9D3-4889-9776-A395F136F0B7}" dt="2024-04-08T21:48:07.972" v="944" actId="2890"/>
        <pc:sldMkLst>
          <pc:docMk/>
          <pc:sldMk cId="1872414693" sldId="297"/>
        </pc:sldMkLst>
      </pc:sldChg>
      <pc:sldChg chg="addSp delSp modSp add mod delAnim modAnim">
        <pc:chgData name="Arimateia Junior" userId="4b755341190342fa" providerId="LiveId" clId="{EE91F8D9-C9D3-4889-9776-A395F136F0B7}" dt="2024-04-08T21:52:54.066" v="1241" actId="14100"/>
        <pc:sldMkLst>
          <pc:docMk/>
          <pc:sldMk cId="1985449302" sldId="297"/>
        </pc:sldMkLst>
        <pc:spChg chg="del">
          <ac:chgData name="Arimateia Junior" userId="4b755341190342fa" providerId="LiveId" clId="{EE91F8D9-C9D3-4889-9776-A395F136F0B7}" dt="2024-04-08T21:50:14.455" v="1218" actId="478"/>
          <ac:spMkLst>
            <pc:docMk/>
            <pc:sldMk cId="1985449302" sldId="297"/>
            <ac:spMk id="12" creationId="{00000000-0000-0000-0000-000000000000}"/>
          </ac:spMkLst>
        </pc:spChg>
        <pc:spChg chg="mod">
          <ac:chgData name="Arimateia Junior" userId="4b755341190342fa" providerId="LiveId" clId="{EE91F8D9-C9D3-4889-9776-A395F136F0B7}" dt="2024-04-08T21:52:05.403" v="1232" actId="1076"/>
          <ac:spMkLst>
            <pc:docMk/>
            <pc:sldMk cId="1985449302" sldId="297"/>
            <ac:spMk id="144" creationId="{00000000-0000-0000-0000-000000000000}"/>
          </ac:spMkLst>
        </pc:spChg>
        <pc:spChg chg="mod">
          <ac:chgData name="Arimateia Junior" userId="4b755341190342fa" providerId="LiveId" clId="{EE91F8D9-C9D3-4889-9776-A395F136F0B7}" dt="2024-04-08T21:52:45.554" v="1240" actId="6549"/>
          <ac:spMkLst>
            <pc:docMk/>
            <pc:sldMk cId="1985449302" sldId="297"/>
            <ac:spMk id="146" creationId="{00000000-0000-0000-0000-000000000000}"/>
          </ac:spMkLst>
        </pc:spChg>
        <pc:picChg chg="add mod">
          <ac:chgData name="Arimateia Junior" userId="4b755341190342fa" providerId="LiveId" clId="{EE91F8D9-C9D3-4889-9776-A395F136F0B7}" dt="2024-04-08T21:52:10.043" v="1234" actId="1076"/>
          <ac:picMkLst>
            <pc:docMk/>
            <pc:sldMk cId="1985449302" sldId="297"/>
            <ac:picMk id="3" creationId="{3F341BA1-B70C-E54D-7DCA-3BF405C9C1E4}"/>
          </ac:picMkLst>
        </pc:picChg>
        <pc:picChg chg="add mod">
          <ac:chgData name="Arimateia Junior" userId="4b755341190342fa" providerId="LiveId" clId="{EE91F8D9-C9D3-4889-9776-A395F136F0B7}" dt="2024-04-08T21:52:22.779" v="1236" actId="1076"/>
          <ac:picMkLst>
            <pc:docMk/>
            <pc:sldMk cId="1985449302" sldId="297"/>
            <ac:picMk id="5" creationId="{0FCEC33D-04ED-F8AE-168A-ECCFB2B70B41}"/>
          </ac:picMkLst>
        </pc:picChg>
        <pc:picChg chg="add mod">
          <ac:chgData name="Arimateia Junior" userId="4b755341190342fa" providerId="LiveId" clId="{EE91F8D9-C9D3-4889-9776-A395F136F0B7}" dt="2024-04-08T21:52:54.066" v="1241" actId="14100"/>
          <ac:picMkLst>
            <pc:docMk/>
            <pc:sldMk cId="1985449302" sldId="297"/>
            <ac:picMk id="8" creationId="{0E38D0C3-D2AD-0565-288A-D8AD0B057F5D}"/>
          </ac:picMkLst>
        </pc:picChg>
      </pc:sldChg>
      <pc:sldChg chg="addSp delSp modSp add mod">
        <pc:chgData name="Arimateia Junior" userId="4b755341190342fa" providerId="LiveId" clId="{EE91F8D9-C9D3-4889-9776-A395F136F0B7}" dt="2024-04-08T21:54:51.391" v="1254"/>
        <pc:sldMkLst>
          <pc:docMk/>
          <pc:sldMk cId="827270731" sldId="298"/>
        </pc:sldMkLst>
        <pc:spChg chg="mod">
          <ac:chgData name="Arimateia Junior" userId="4b755341190342fa" providerId="LiveId" clId="{EE91F8D9-C9D3-4889-9776-A395F136F0B7}" dt="2024-04-08T21:54:51.391" v="1254"/>
          <ac:spMkLst>
            <pc:docMk/>
            <pc:sldMk cId="827270731" sldId="298"/>
            <ac:spMk id="146" creationId="{00000000-0000-0000-0000-000000000000}"/>
          </ac:spMkLst>
        </pc:spChg>
        <pc:picChg chg="del mod">
          <ac:chgData name="Arimateia Junior" userId="4b755341190342fa" providerId="LiveId" clId="{EE91F8D9-C9D3-4889-9776-A395F136F0B7}" dt="2024-04-08T21:53:28.451" v="1244" actId="478"/>
          <ac:picMkLst>
            <pc:docMk/>
            <pc:sldMk cId="827270731" sldId="298"/>
            <ac:picMk id="3" creationId="{3F341BA1-B70C-E54D-7DCA-3BF405C9C1E4}"/>
          </ac:picMkLst>
        </pc:picChg>
        <pc:picChg chg="add mod">
          <ac:chgData name="Arimateia Junior" userId="4b755341190342fa" providerId="LiveId" clId="{EE91F8D9-C9D3-4889-9776-A395F136F0B7}" dt="2024-04-08T21:53:57.330" v="1251" actId="1076"/>
          <ac:picMkLst>
            <pc:docMk/>
            <pc:sldMk cId="827270731" sldId="298"/>
            <ac:picMk id="4" creationId="{EAE99379-5530-C6E4-C29D-D19BF4F24E63}"/>
          </ac:picMkLst>
        </pc:picChg>
        <pc:picChg chg="del">
          <ac:chgData name="Arimateia Junior" userId="4b755341190342fa" providerId="LiveId" clId="{EE91F8D9-C9D3-4889-9776-A395F136F0B7}" dt="2024-04-08T21:53:29.064" v="1245" actId="478"/>
          <ac:picMkLst>
            <pc:docMk/>
            <pc:sldMk cId="827270731" sldId="298"/>
            <ac:picMk id="5" creationId="{0FCEC33D-04ED-F8AE-168A-ECCFB2B70B41}"/>
          </ac:picMkLst>
        </pc:picChg>
        <pc:picChg chg="del">
          <ac:chgData name="Arimateia Junior" userId="4b755341190342fa" providerId="LiveId" clId="{EE91F8D9-C9D3-4889-9776-A395F136F0B7}" dt="2024-04-08T21:53:29.663" v="1246" actId="478"/>
          <ac:picMkLst>
            <pc:docMk/>
            <pc:sldMk cId="827270731" sldId="298"/>
            <ac:picMk id="8" creationId="{0E38D0C3-D2AD-0565-288A-D8AD0B057F5D}"/>
          </ac:picMkLst>
        </pc:picChg>
      </pc:sldChg>
      <pc:sldChg chg="addSp delSp modSp add mod">
        <pc:chgData name="Arimateia Junior" userId="4b755341190342fa" providerId="LiveId" clId="{EE91F8D9-C9D3-4889-9776-A395F136F0B7}" dt="2024-04-08T22:08:53.831" v="1485" actId="1076"/>
        <pc:sldMkLst>
          <pc:docMk/>
          <pc:sldMk cId="3065403695" sldId="299"/>
        </pc:sldMkLst>
        <pc:spChg chg="add del mod">
          <ac:chgData name="Arimateia Junior" userId="4b755341190342fa" providerId="LiveId" clId="{EE91F8D9-C9D3-4889-9776-A395F136F0B7}" dt="2024-04-08T22:08:33.030" v="1481" actId="931"/>
          <ac:spMkLst>
            <pc:docMk/>
            <pc:sldMk cId="3065403695" sldId="299"/>
            <ac:spMk id="3" creationId="{B48C6F8A-8BA3-79F7-0092-AAEF7EBC6A33}"/>
          </ac:spMkLst>
        </pc:spChg>
        <pc:spChg chg="mod">
          <ac:chgData name="Arimateia Junior" userId="4b755341190342fa" providerId="LiveId" clId="{EE91F8D9-C9D3-4889-9776-A395F136F0B7}" dt="2024-04-08T22:07:45.116" v="1477" actId="20577"/>
          <ac:spMkLst>
            <pc:docMk/>
            <pc:sldMk cId="3065403695" sldId="299"/>
            <ac:spMk id="154" creationId="{00000000-0000-0000-0000-000000000000}"/>
          </ac:spMkLst>
        </pc:spChg>
        <pc:spChg chg="mod">
          <ac:chgData name="Arimateia Junior" userId="4b755341190342fa" providerId="LiveId" clId="{EE91F8D9-C9D3-4889-9776-A395F136F0B7}" dt="2024-04-08T22:08:09.274" v="1480"/>
          <ac:spMkLst>
            <pc:docMk/>
            <pc:sldMk cId="3065403695" sldId="299"/>
            <ac:spMk id="155" creationId="{00000000-0000-0000-0000-000000000000}"/>
          </ac:spMkLst>
        </pc:spChg>
        <pc:picChg chg="add mod">
          <ac:chgData name="Arimateia Junior" userId="4b755341190342fa" providerId="LiveId" clId="{EE91F8D9-C9D3-4889-9776-A395F136F0B7}" dt="2024-04-08T22:08:53.831" v="1485" actId="1076"/>
          <ac:picMkLst>
            <pc:docMk/>
            <pc:sldMk cId="3065403695" sldId="299"/>
            <ac:picMk id="5" creationId="{2A0FC343-71D9-E241-9576-A8AAD5CA18D5}"/>
          </ac:picMkLst>
        </pc:picChg>
        <pc:picChg chg="del">
          <ac:chgData name="Arimateia Junior" userId="4b755341190342fa" providerId="LiveId" clId="{EE91F8D9-C9D3-4889-9776-A395F136F0B7}" dt="2024-04-08T22:07:32.178" v="1463" actId="478"/>
          <ac:picMkLst>
            <pc:docMk/>
            <pc:sldMk cId="3065403695" sldId="299"/>
            <ac:picMk id="156" creationId="{00000000-0000-0000-0000-000000000000}"/>
          </ac:picMkLst>
        </pc:picChg>
      </pc:sldChg>
      <pc:sldChg chg="modSp add">
        <pc:chgData name="Arimateia Junior" userId="4b755341190342fa" providerId="LiveId" clId="{EE91F8D9-C9D3-4889-9776-A395F136F0B7}" dt="2024-04-08T22:12:02.597" v="1587"/>
        <pc:sldMkLst>
          <pc:docMk/>
          <pc:sldMk cId="715203881" sldId="300"/>
        </pc:sldMkLst>
        <pc:spChg chg="mod">
          <ac:chgData name="Arimateia Junior" userId="4b755341190342fa" providerId="LiveId" clId="{EE91F8D9-C9D3-4889-9776-A395F136F0B7}" dt="2024-04-08T22:09:20.558" v="1488"/>
          <ac:spMkLst>
            <pc:docMk/>
            <pc:sldMk cId="715203881" sldId="300"/>
            <ac:spMk id="154" creationId="{00000000-0000-0000-0000-000000000000}"/>
          </ac:spMkLst>
        </pc:spChg>
        <pc:spChg chg="mod">
          <ac:chgData name="Arimateia Junior" userId="4b755341190342fa" providerId="LiveId" clId="{EE91F8D9-C9D3-4889-9776-A395F136F0B7}" dt="2024-04-08T22:12:02.597" v="1587"/>
          <ac:spMkLst>
            <pc:docMk/>
            <pc:sldMk cId="715203881" sldId="300"/>
            <ac:spMk id="155" creationId="{00000000-0000-0000-0000-000000000000}"/>
          </ac:spMkLst>
        </pc:spChg>
      </pc:sldChg>
      <pc:sldChg chg="modSp add mod">
        <pc:chgData name="Arimateia Junior" userId="4b755341190342fa" providerId="LiveId" clId="{EE91F8D9-C9D3-4889-9776-A395F136F0B7}" dt="2024-04-08T22:14:51.464" v="1597"/>
        <pc:sldMkLst>
          <pc:docMk/>
          <pc:sldMk cId="2496814170" sldId="301"/>
        </pc:sldMkLst>
        <pc:spChg chg="mod">
          <ac:chgData name="Arimateia Junior" userId="4b755341190342fa" providerId="LiveId" clId="{EE91F8D9-C9D3-4889-9776-A395F136F0B7}" dt="2024-04-08T22:13:36.916" v="1594"/>
          <ac:spMkLst>
            <pc:docMk/>
            <pc:sldMk cId="2496814170" sldId="301"/>
            <ac:spMk id="154" creationId="{00000000-0000-0000-0000-000000000000}"/>
          </ac:spMkLst>
        </pc:spChg>
        <pc:spChg chg="mod">
          <ac:chgData name="Arimateia Junior" userId="4b755341190342fa" providerId="LiveId" clId="{EE91F8D9-C9D3-4889-9776-A395F136F0B7}" dt="2024-04-08T22:14:51.464" v="1597"/>
          <ac:spMkLst>
            <pc:docMk/>
            <pc:sldMk cId="2496814170" sldId="301"/>
            <ac:spMk id="155" creationId="{00000000-0000-0000-0000-000000000000}"/>
          </ac:spMkLst>
        </pc:spChg>
        <pc:picChg chg="mod">
          <ac:chgData name="Arimateia Junior" userId="4b755341190342fa" providerId="LiveId" clId="{EE91F8D9-C9D3-4889-9776-A395F136F0B7}" dt="2024-04-08T22:13:25.645" v="1591" actId="1076"/>
          <ac:picMkLst>
            <pc:docMk/>
            <pc:sldMk cId="2496814170" sldId="301"/>
            <ac:picMk id="5" creationId="{2A0FC343-71D9-E241-9576-A8AAD5CA18D5}"/>
          </ac:picMkLst>
        </pc:picChg>
      </pc:sldChg>
      <pc:sldChg chg="modSp add modAnim">
        <pc:chgData name="Arimateia Junior" userId="4b755341190342fa" providerId="LiveId" clId="{EE91F8D9-C9D3-4889-9776-A395F136F0B7}" dt="2024-04-08T22:21:42.076" v="1624"/>
        <pc:sldMkLst>
          <pc:docMk/>
          <pc:sldMk cId="2414725445" sldId="302"/>
        </pc:sldMkLst>
        <pc:spChg chg="mod">
          <ac:chgData name="Arimateia Junior" userId="4b755341190342fa" providerId="LiveId" clId="{EE91F8D9-C9D3-4889-9776-A395F136F0B7}" dt="2024-04-08T22:21:42.076" v="1624"/>
          <ac:spMkLst>
            <pc:docMk/>
            <pc:sldMk cId="2414725445" sldId="302"/>
            <ac:spMk id="165" creationId="{00000000-0000-0000-0000-000000000000}"/>
          </ac:spMkLst>
        </pc:spChg>
        <pc:picChg chg="mod">
          <ac:chgData name="Arimateia Junior" userId="4b755341190342fa" providerId="LiveId" clId="{EE91F8D9-C9D3-4889-9776-A395F136F0B7}" dt="2024-04-08T22:21:16.529" v="1621" actId="14826"/>
          <ac:picMkLst>
            <pc:docMk/>
            <pc:sldMk cId="2414725445" sldId="302"/>
            <ac:picMk id="7" creationId="{00000000-0000-0000-0000-000000000000}"/>
          </ac:picMkLst>
        </pc:picChg>
      </pc:sldChg>
      <pc:sldChg chg="addSp delSp modSp add mod addAnim delAnim">
        <pc:chgData name="Arimateia Junior" userId="4b755341190342fa" providerId="LiveId" clId="{EE91F8D9-C9D3-4889-9776-A395F136F0B7}" dt="2024-04-08T22:46:31.910" v="2014" actId="478"/>
        <pc:sldMkLst>
          <pc:docMk/>
          <pc:sldMk cId="2632927496" sldId="303"/>
        </pc:sldMkLst>
        <pc:spChg chg="add del">
          <ac:chgData name="Arimateia Junior" userId="4b755341190342fa" providerId="LiveId" clId="{EE91F8D9-C9D3-4889-9776-A395F136F0B7}" dt="2024-04-08T22:43:24.528" v="1971" actId="478"/>
          <ac:spMkLst>
            <pc:docMk/>
            <pc:sldMk cId="2632927496" sldId="303"/>
            <ac:spMk id="188" creationId="{00000000-0000-0000-0000-000000000000}"/>
          </ac:spMkLst>
        </pc:spChg>
        <pc:spChg chg="mod">
          <ac:chgData name="Arimateia Junior" userId="4b755341190342fa" providerId="LiveId" clId="{EE91F8D9-C9D3-4889-9776-A395F136F0B7}" dt="2024-04-08T22:45:17.186" v="1993" actId="20577"/>
          <ac:spMkLst>
            <pc:docMk/>
            <pc:sldMk cId="2632927496" sldId="303"/>
            <ac:spMk id="190" creationId="{00000000-0000-0000-0000-000000000000}"/>
          </ac:spMkLst>
        </pc:spChg>
        <pc:spChg chg="mod">
          <ac:chgData name="Arimateia Junior" userId="4b755341190342fa" providerId="LiveId" clId="{EE91F8D9-C9D3-4889-9776-A395F136F0B7}" dt="2024-04-08T22:45:42.938" v="2003" actId="20577"/>
          <ac:spMkLst>
            <pc:docMk/>
            <pc:sldMk cId="2632927496" sldId="303"/>
            <ac:spMk id="191" creationId="{00000000-0000-0000-0000-000000000000}"/>
          </ac:spMkLst>
        </pc:spChg>
        <pc:spChg chg="del">
          <ac:chgData name="Arimateia Junior" userId="4b755341190342fa" providerId="LiveId" clId="{EE91F8D9-C9D3-4889-9776-A395F136F0B7}" dt="2024-04-08T22:46:17.350" v="2005" actId="478"/>
          <ac:spMkLst>
            <pc:docMk/>
            <pc:sldMk cId="2632927496" sldId="303"/>
            <ac:spMk id="192" creationId="{00000000-0000-0000-0000-000000000000}"/>
          </ac:spMkLst>
        </pc:spChg>
        <pc:spChg chg="del">
          <ac:chgData name="Arimateia Junior" userId="4b755341190342fa" providerId="LiveId" clId="{EE91F8D9-C9D3-4889-9776-A395F136F0B7}" dt="2024-04-08T22:46:18.350" v="2006" actId="478"/>
          <ac:spMkLst>
            <pc:docMk/>
            <pc:sldMk cId="2632927496" sldId="303"/>
            <ac:spMk id="193" creationId="{00000000-0000-0000-0000-000000000000}"/>
          </ac:spMkLst>
        </pc:spChg>
        <pc:spChg chg="del">
          <ac:chgData name="Arimateia Junior" userId="4b755341190342fa" providerId="LiveId" clId="{EE91F8D9-C9D3-4889-9776-A395F136F0B7}" dt="2024-04-08T22:46:16.620" v="2004" actId="478"/>
          <ac:spMkLst>
            <pc:docMk/>
            <pc:sldMk cId="2632927496" sldId="303"/>
            <ac:spMk id="194" creationId="{00000000-0000-0000-0000-000000000000}"/>
          </ac:spMkLst>
        </pc:spChg>
        <pc:spChg chg="del">
          <ac:chgData name="Arimateia Junior" userId="4b755341190342fa" providerId="LiveId" clId="{EE91F8D9-C9D3-4889-9776-A395F136F0B7}" dt="2024-04-08T22:46:27.187" v="2012" actId="478"/>
          <ac:spMkLst>
            <pc:docMk/>
            <pc:sldMk cId="2632927496" sldId="303"/>
            <ac:spMk id="195" creationId="{00000000-0000-0000-0000-000000000000}"/>
          </ac:spMkLst>
        </pc:spChg>
        <pc:spChg chg="del">
          <ac:chgData name="Arimateia Junior" userId="4b755341190342fa" providerId="LiveId" clId="{EE91F8D9-C9D3-4889-9776-A395F136F0B7}" dt="2024-04-08T22:46:25.134" v="2011" actId="478"/>
          <ac:spMkLst>
            <pc:docMk/>
            <pc:sldMk cId="2632927496" sldId="303"/>
            <ac:spMk id="196" creationId="{00000000-0000-0000-0000-000000000000}"/>
          </ac:spMkLst>
        </pc:spChg>
        <pc:spChg chg="del">
          <ac:chgData name="Arimateia Junior" userId="4b755341190342fa" providerId="LiveId" clId="{EE91F8D9-C9D3-4889-9776-A395F136F0B7}" dt="2024-04-08T22:46:23.534" v="2010" actId="478"/>
          <ac:spMkLst>
            <pc:docMk/>
            <pc:sldMk cId="2632927496" sldId="303"/>
            <ac:spMk id="197" creationId="{00000000-0000-0000-0000-000000000000}"/>
          </ac:spMkLst>
        </pc:spChg>
        <pc:spChg chg="del mod">
          <ac:chgData name="Arimateia Junior" userId="4b755341190342fa" providerId="LiveId" clId="{EE91F8D9-C9D3-4889-9776-A395F136F0B7}" dt="2024-04-08T22:46:21.158" v="2009" actId="478"/>
          <ac:spMkLst>
            <pc:docMk/>
            <pc:sldMk cId="2632927496" sldId="303"/>
            <ac:spMk id="198" creationId="{00000000-0000-0000-0000-000000000000}"/>
          </ac:spMkLst>
        </pc:spChg>
        <pc:spChg chg="del">
          <ac:chgData name="Arimateia Junior" userId="4b755341190342fa" providerId="LiveId" clId="{EE91F8D9-C9D3-4889-9776-A395F136F0B7}" dt="2024-04-08T22:46:31.910" v="2014" actId="478"/>
          <ac:spMkLst>
            <pc:docMk/>
            <pc:sldMk cId="2632927496" sldId="303"/>
            <ac:spMk id="199" creationId="{00000000-0000-0000-0000-000000000000}"/>
          </ac:spMkLst>
        </pc:spChg>
        <pc:spChg chg="del">
          <ac:chgData name="Arimateia Junior" userId="4b755341190342fa" providerId="LiveId" clId="{EE91F8D9-C9D3-4889-9776-A395F136F0B7}" dt="2024-04-08T22:46:30.182" v="2013" actId="478"/>
          <ac:spMkLst>
            <pc:docMk/>
            <pc:sldMk cId="2632927496" sldId="303"/>
            <ac:spMk id="200" creationId="{00000000-0000-0000-0000-000000000000}"/>
          </ac:spMkLst>
        </pc:spChg>
        <pc:cxnChg chg="del">
          <ac:chgData name="Arimateia Junior" userId="4b755341190342fa" providerId="LiveId" clId="{EE91F8D9-C9D3-4889-9776-A395F136F0B7}" dt="2024-04-08T22:46:19.475" v="2007" actId="478"/>
          <ac:cxnSpMkLst>
            <pc:docMk/>
            <pc:sldMk cId="2632927496" sldId="303"/>
            <ac:cxnSpMk id="5" creationId="{00000000-0000-0000-0000-000000000000}"/>
          </ac:cxnSpMkLst>
        </pc:cxnChg>
      </pc:sldChg>
      <pc:sldMasterChg chg="delSldLayout">
        <pc:chgData name="Arimateia Junior" userId="4b755341190342fa" providerId="LiveId" clId="{EE91F8D9-C9D3-4889-9776-A395F136F0B7}" dt="2024-04-08T22:47:03.092" v="2022" actId="2696"/>
        <pc:sldMasterMkLst>
          <pc:docMk/>
          <pc:sldMasterMk cId="0" sldId="2147483648"/>
        </pc:sldMasterMkLst>
        <pc:sldLayoutChg chg="del">
          <pc:chgData name="Arimateia Junior" userId="4b755341190342fa" providerId="LiveId" clId="{EE91F8D9-C9D3-4889-9776-A395F136F0B7}" dt="2024-04-08T22:47:03.092" v="2022" actId="2696"/>
          <pc:sldLayoutMkLst>
            <pc:docMk/>
            <pc:sldMasterMk cId="0" sldId="2147483648"/>
            <pc:sldLayoutMk cId="0" sldId="2147483655"/>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19-12-10T21:54:09.310" idx="2">
    <p:pos x="4247" y="1147"/>
    <p:text>Qual ou quais são as principais dores identificadas?
O quão grande é esse problema? 
O que evidencia e reforça as dores? (depoimentos, fotos, dados secundários, etc.)</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4509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4609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00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88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0871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298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182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707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766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080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com Background">
  <p:cSld name="Slide com Background">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55"/>
        <p:cNvGrpSpPr/>
        <p:nvPr/>
      </p:nvGrpSpPr>
      <p:grpSpPr>
        <a:xfrm>
          <a:off x="0" y="0"/>
          <a:ext cx="0" cy="0"/>
          <a:chOff x="0" y="0"/>
          <a:chExt cx="0" cy="0"/>
        </a:xfrm>
      </p:grpSpPr>
      <p:sp>
        <p:nvSpPr>
          <p:cNvPr id="56" name="Google Shape;56;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64"/>
        <p:cNvGrpSpPr/>
        <p:nvPr/>
      </p:nvGrpSpPr>
      <p:grpSpPr>
        <a:xfrm>
          <a:off x="0" y="0"/>
          <a:ext cx="0" cy="0"/>
          <a:chOff x="0" y="0"/>
          <a:chExt cx="0" cy="0"/>
        </a:xfrm>
      </p:grpSpPr>
      <p:sp>
        <p:nvSpPr>
          <p:cNvPr id="65" name="Google Shape;65;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9"/>
        <p:cNvGrpSpPr/>
        <p:nvPr/>
      </p:nvGrpSpPr>
      <p:grpSpPr>
        <a:xfrm>
          <a:off x="0" y="0"/>
          <a:ext cx="0" cy="0"/>
          <a:chOff x="0" y="0"/>
          <a:chExt cx="0" cy="0"/>
        </a:xfrm>
      </p:grpSpPr>
      <p:sp>
        <p:nvSpPr>
          <p:cNvPr id="70" name="Google Shape;70;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76"/>
        <p:cNvGrpSpPr/>
        <p:nvPr/>
      </p:nvGrpSpPr>
      <p:grpSpPr>
        <a:xfrm>
          <a:off x="0" y="0"/>
          <a:ext cx="0" cy="0"/>
          <a:chOff x="0" y="0"/>
          <a:chExt cx="0" cy="0"/>
        </a:xfrm>
      </p:grpSpPr>
      <p:sp>
        <p:nvSpPr>
          <p:cNvPr id="77" name="Google Shape;77;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9" name="Google Shape;79;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83"/>
        <p:cNvGrpSpPr/>
        <p:nvPr/>
      </p:nvGrpSpPr>
      <p:grpSpPr>
        <a:xfrm>
          <a:off x="0" y="0"/>
          <a:ext cx="0" cy="0"/>
          <a:chOff x="0" y="0"/>
          <a:chExt cx="0" cy="0"/>
        </a:xfrm>
      </p:grpSpPr>
      <p:sp>
        <p:nvSpPr>
          <p:cNvPr id="84" name="Google Shape;84;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89"/>
        <p:cNvGrpSpPr/>
        <p:nvPr/>
      </p:nvGrpSpPr>
      <p:grpSpPr>
        <a:xfrm>
          <a:off x="0" y="0"/>
          <a:ext cx="0" cy="0"/>
          <a:chOff x="0" y="0"/>
          <a:chExt cx="0" cy="0"/>
        </a:xfrm>
      </p:grpSpPr>
      <p:sp>
        <p:nvSpPr>
          <p:cNvPr id="90" name="Google Shape;90;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3"/>
        <p:cNvGrpSpPr/>
        <p:nvPr/>
      </p:nvGrpSpPr>
      <p:grpSpPr>
        <a:xfrm>
          <a:off x="0" y="0"/>
          <a:ext cx="0" cy="0"/>
          <a:chOff x="0" y="0"/>
          <a:chExt cx="0" cy="0"/>
        </a:xfrm>
      </p:grpSpPr>
      <p:sp>
        <p:nvSpPr>
          <p:cNvPr id="14" name="Google Shape;1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ersonalizado">
  <p:cSld name="Personalizado">
    <p:spTree>
      <p:nvGrpSpPr>
        <p:cNvPr id="1" name="Shape 19"/>
        <p:cNvGrpSpPr/>
        <p:nvPr/>
      </p:nvGrpSpPr>
      <p:grpSpPr>
        <a:xfrm>
          <a:off x="0" y="0"/>
          <a:ext cx="0" cy="0"/>
          <a:chOff x="0" y="0"/>
          <a:chExt cx="0" cy="0"/>
        </a:xfrm>
      </p:grpSpPr>
      <p:sp>
        <p:nvSpPr>
          <p:cNvPr id="20" name="Google Shape;20;p9"/>
          <p:cNvSpPr>
            <a:spLocks noGrp="1"/>
          </p:cNvSpPr>
          <p:nvPr>
            <p:ph type="pic" idx="2"/>
          </p:nvPr>
        </p:nvSpPr>
        <p:spPr>
          <a:xfrm>
            <a:off x="6508886" y="573932"/>
            <a:ext cx="5075676" cy="571013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com Legenda">
  <p:cSld name="Foto com Legenda">
    <p:spTree>
      <p:nvGrpSpPr>
        <p:cNvPr id="1" name="Shape 21"/>
        <p:cNvGrpSpPr/>
        <p:nvPr/>
      </p:nvGrpSpPr>
      <p:grpSpPr>
        <a:xfrm>
          <a:off x="0" y="0"/>
          <a:ext cx="0" cy="0"/>
          <a:chOff x="0" y="0"/>
          <a:chExt cx="0" cy="0"/>
        </a:xfrm>
      </p:grpSpPr>
      <p:sp>
        <p:nvSpPr>
          <p:cNvPr id="22" name="Google Shape;22;p14"/>
          <p:cNvSpPr>
            <a:spLocks noGrp="1"/>
          </p:cNvSpPr>
          <p:nvPr>
            <p:ph type="pic" idx="2"/>
          </p:nvPr>
        </p:nvSpPr>
        <p:spPr>
          <a:xfrm>
            <a:off x="1960096" y="170329"/>
            <a:ext cx="3773715" cy="6517342"/>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59"/>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30"/>
        <p:cNvGrpSpPr/>
        <p:nvPr/>
      </p:nvGrpSpPr>
      <p:grpSpPr>
        <a:xfrm>
          <a:off x="0" y="0"/>
          <a:ext cx="0" cy="0"/>
          <a:chOff x="0" y="0"/>
          <a:chExt cx="0" cy="0"/>
        </a:xfrm>
      </p:grpSpPr>
      <p:sp>
        <p:nvSpPr>
          <p:cNvPr id="31" name="Google Shape;31;p6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36"/>
        <p:cNvGrpSpPr/>
        <p:nvPr/>
      </p:nvGrpSpPr>
      <p:grpSpPr>
        <a:xfrm>
          <a:off x="0" y="0"/>
          <a:ext cx="0" cy="0"/>
          <a:chOff x="0" y="0"/>
          <a:chExt cx="0" cy="0"/>
        </a:xfrm>
      </p:grpSpPr>
      <p:sp>
        <p:nvSpPr>
          <p:cNvPr id="37" name="Google Shape;37;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42"/>
        <p:cNvGrpSpPr/>
        <p:nvPr/>
      </p:nvGrpSpPr>
      <p:grpSpPr>
        <a:xfrm>
          <a:off x="0" y="0"/>
          <a:ext cx="0" cy="0"/>
          <a:chOff x="0" y="0"/>
          <a:chExt cx="0" cy="0"/>
        </a:xfrm>
      </p:grpSpPr>
      <p:sp>
        <p:nvSpPr>
          <p:cNvPr id="43" name="Google Shape;43;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8"/>
        <p:cNvGrpSpPr/>
        <p:nvPr/>
      </p:nvGrpSpPr>
      <p:grpSpPr>
        <a:xfrm>
          <a:off x="0" y="0"/>
          <a:ext cx="0" cy="0"/>
          <a:chOff x="0" y="0"/>
          <a:chExt cx="0" cy="0"/>
        </a:xfrm>
      </p:grpSpPr>
      <p:sp>
        <p:nvSpPr>
          <p:cNvPr id="49" name="Google Shape;49;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CB364"/>
            </a:gs>
            <a:gs pos="30069">
              <a:srgbClr val="0EAB8B"/>
            </a:gs>
            <a:gs pos="58386">
              <a:srgbClr val="0B93A9"/>
            </a:gs>
            <a:gs pos="74000">
              <a:srgbClr val="1386B2"/>
            </a:gs>
            <a:gs pos="83000">
              <a:srgbClr val="1A79B9"/>
            </a:gs>
            <a:gs pos="100000">
              <a:srgbClr val="27479B"/>
            </a:gs>
          </a:gsLst>
          <a:lin ang="0" scaled="0"/>
        </a:gradFill>
        <a:effectLst/>
      </p:bgPr>
    </p:bg>
    <p:spTree>
      <p:nvGrpSpPr>
        <p:cNvPr id="1" name="Shape 98"/>
        <p:cNvGrpSpPr/>
        <p:nvPr/>
      </p:nvGrpSpPr>
      <p:grpSpPr>
        <a:xfrm>
          <a:off x="0" y="0"/>
          <a:ext cx="0" cy="0"/>
          <a:chOff x="0" y="0"/>
          <a:chExt cx="0" cy="0"/>
        </a:xfrm>
      </p:grpSpPr>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l="6219" t="51626" r="46220" b="813"/>
          <a:stretch/>
        </p:blipFill>
        <p:spPr>
          <a:xfrm>
            <a:off x="0" y="-1"/>
            <a:ext cx="12192000" cy="6858001"/>
          </a:xfrm>
          <a:prstGeom prst="rect">
            <a:avLst/>
          </a:prstGeom>
        </p:spPr>
      </p:pic>
      <p:sp>
        <p:nvSpPr>
          <p:cNvPr id="100" name="Google Shape;100;p4"/>
          <p:cNvSpPr/>
          <p:nvPr/>
        </p:nvSpPr>
        <p:spPr>
          <a:xfrm>
            <a:off x="2282494" y="0"/>
            <a:ext cx="7870067" cy="6223647"/>
          </a:xfrm>
          <a:prstGeom prst="rect">
            <a:avLst/>
          </a:prstGeom>
          <a:solidFill>
            <a:schemeClr val="dk1">
              <a:alpha val="68627"/>
            </a:schemeClr>
          </a:solidFill>
          <a:ln>
            <a:noFill/>
          </a:ln>
          <a:effectLst>
            <a:outerShdw blurRad="50800" dist="50800" dir="5400000" algn="ctr" rotWithShape="0">
              <a:srgbClr val="000000">
                <a:alpha val="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 name="Google Shape;101;p4"/>
          <p:cNvSpPr/>
          <p:nvPr/>
        </p:nvSpPr>
        <p:spPr>
          <a:xfrm>
            <a:off x="3160920" y="1145928"/>
            <a:ext cx="6113217" cy="4192749"/>
          </a:xfrm>
          <a:prstGeom prst="rect">
            <a:avLst/>
          </a:prstGeom>
          <a:noFill/>
          <a:ln w="38100" cap="flat" cmpd="sng">
            <a:solidFill>
              <a:srgbClr val="7DD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DDD00"/>
              </a:solidFill>
              <a:latin typeface="Arial"/>
              <a:ea typeface="Arial"/>
              <a:cs typeface="Arial"/>
              <a:sym typeface="Arial"/>
            </a:endParaRPr>
          </a:p>
        </p:txBody>
      </p:sp>
      <p:sp>
        <p:nvSpPr>
          <p:cNvPr id="102" name="Google Shape;102;p4"/>
          <p:cNvSpPr txBox="1"/>
          <p:nvPr/>
        </p:nvSpPr>
        <p:spPr>
          <a:xfrm>
            <a:off x="4031637" y="1709224"/>
            <a:ext cx="513347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pt-BR" sz="9600" b="1" i="0" u="none" strike="noStrike" cap="none" dirty="0" err="1">
                <a:solidFill>
                  <a:schemeClr val="lt1"/>
                </a:solidFill>
                <a:latin typeface="Radio Canada" pitchFamily="2" charset="0"/>
                <a:ea typeface="Trebuchet MS"/>
                <a:cs typeface="Trebuchet MS"/>
                <a:sym typeface="Trebuchet MS"/>
              </a:rPr>
              <a:t>Pitch</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03" name="Google Shape;103;p4"/>
          <p:cNvSpPr txBox="1"/>
          <p:nvPr/>
        </p:nvSpPr>
        <p:spPr>
          <a:xfrm>
            <a:off x="4082194" y="3044414"/>
            <a:ext cx="406317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pt-BR" sz="2100" b="0" i="0" u="none" strike="noStrike" cap="none" dirty="0">
                <a:solidFill>
                  <a:schemeClr val="lt1"/>
                </a:solidFill>
                <a:latin typeface="Radio Canada" pitchFamily="2" charset="0"/>
                <a:ea typeface="Trebuchet MS"/>
                <a:cs typeface="Trebuchet MS"/>
                <a:sym typeface="Trebuchet MS"/>
              </a:rPr>
              <a:t>PROJETO APLICADO | PÓS-GRADUAÇÃO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04" name="Google Shape;104;p4"/>
          <p:cNvSpPr txBox="1"/>
          <p:nvPr/>
        </p:nvSpPr>
        <p:spPr>
          <a:xfrm>
            <a:off x="4082194" y="3913358"/>
            <a:ext cx="4270673" cy="707846"/>
          </a:xfrm>
          <a:prstGeom prst="rect">
            <a:avLst/>
          </a:prstGeom>
          <a:noFill/>
          <a:ln>
            <a:noFill/>
          </a:ln>
        </p:spPr>
        <p:txBody>
          <a:bodyPr spcFirstLastPara="1" wrap="square" lIns="91425" tIns="45700" rIns="91425" bIns="45700" anchor="t" anchorCtr="0">
            <a:spAutoFit/>
          </a:bodyPr>
          <a:lstStyle/>
          <a:p>
            <a:pPr lvl="0">
              <a:buSzPts val="2000"/>
            </a:pPr>
            <a:r>
              <a:rPr lang="pt-BR" sz="2000" dirty="0">
                <a:solidFill>
                  <a:schemeClr val="lt1"/>
                </a:solidFill>
                <a:latin typeface="Radio Canada" pitchFamily="2" charset="0"/>
                <a:ea typeface="Trebuchet MS"/>
                <a:cs typeface="Trebuchet MS"/>
                <a:sym typeface="Trebuchet MS"/>
              </a:rPr>
              <a:t>PROJETO ARQUITETURAL DE DESENVOLVIMENTO DO APP MEUMED</a:t>
            </a:r>
            <a:endParaRPr lang="pt-BR" b="0" i="0" u="none" strike="noStrike" cap="none" dirty="0">
              <a:solidFill>
                <a:srgbClr val="000000"/>
              </a:solidFill>
              <a:latin typeface="Radio Canada" pitchFamily="2" charset="0"/>
              <a:ea typeface="Trebuchet MS"/>
              <a:cs typeface="Trebuchet MS"/>
              <a:sym typeface="Trebuchet MS"/>
            </a:endParaRPr>
          </a:p>
        </p:txBody>
      </p:sp>
      <p:sp>
        <p:nvSpPr>
          <p:cNvPr id="23" name="Fluxograma: Terminação 22"/>
          <p:cNvSpPr/>
          <p:nvPr/>
        </p:nvSpPr>
        <p:spPr>
          <a:xfrm>
            <a:off x="8818282" y="1381758"/>
            <a:ext cx="239552" cy="91637"/>
          </a:xfrm>
          <a:prstGeom prst="flowChartTerminator">
            <a:avLst/>
          </a:prstGeom>
          <a:no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luxograma: Terminação 23"/>
          <p:cNvSpPr/>
          <p:nvPr/>
        </p:nvSpPr>
        <p:spPr>
          <a:xfrm>
            <a:off x="8266370" y="1381758"/>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8542466" y="1381758"/>
            <a:ext cx="239552" cy="91637"/>
          </a:xfrm>
          <a:prstGeom prst="flowChartTerminator">
            <a:avLst/>
          </a:prstGeom>
          <a:no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750"/>
                                        <p:tgtEl>
                                          <p:spTgt spid="10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750"/>
                                        <p:tgtEl>
                                          <p:spTgt spid="103"/>
                                        </p:tgtEl>
                                      </p:cBhvr>
                                    </p:animEffect>
                                  </p:childTnLst>
                                </p:cTn>
                              </p:par>
                              <p:par>
                                <p:cTn id="12" presetID="10" presetClass="entr" presetSubtype="0" fill="hold" nodeType="with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750"/>
                                        <p:tgtEl>
                                          <p:spTgt spid="100"/>
                                        </p:tgtEl>
                                      </p:cBhvr>
                                    </p:animEffect>
                                  </p:childTnLst>
                                </p:cTn>
                              </p:par>
                            </p:childTnLst>
                          </p:cTn>
                        </p:par>
                        <p:par>
                          <p:cTn id="15" fill="hold">
                            <p:stCondLst>
                              <p:cond delay="1500"/>
                            </p:stCondLst>
                            <p:childTnLst>
                              <p:par>
                                <p:cTn id="16" presetID="23" presetClass="entr" presetSubtype="16"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p:tgtEl>
                                          <p:spTgt spid="101"/>
                                        </p:tgtEl>
                                        <p:attrNameLst>
                                          <p:attrName>ppt_w</p:attrName>
                                        </p:attrNameLst>
                                      </p:cBhvr>
                                      <p:tavLst>
                                        <p:tav tm="0">
                                          <p:val>
                                            <p:strVal val="0"/>
                                          </p:val>
                                        </p:tav>
                                        <p:tav tm="100000">
                                          <p:val>
                                            <p:strVal val="#ppt_w"/>
                                          </p:val>
                                        </p:tav>
                                      </p:tavLst>
                                    </p:anim>
                                    <p:anim calcmode="lin" valueType="num">
                                      <p:cBhvr additive="base">
                                        <p:cTn id="19" dur="500"/>
                                        <p:tgtEl>
                                          <p:spTgt spid="101"/>
                                        </p:tgtEl>
                                        <p:attrNameLst>
                                          <p:attrName>ppt_h</p:attrName>
                                        </p:attrNameLst>
                                      </p:cBhvr>
                                      <p:tavLst>
                                        <p:tav tm="0">
                                          <p:val>
                                            <p:strVal val="0"/>
                                          </p:val>
                                        </p:tav>
                                        <p:tav tm="100000">
                                          <p:val>
                                            <p:strVal val="#ppt_h"/>
                                          </p:val>
                                        </p:tav>
                                      </p:tavLst>
                                    </p:anim>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750"/>
                                        <p:tgtEl>
                                          <p:spTgt spid="1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Google Shape;188;p22"/>
          <p:cNvSpPr/>
          <p:nvPr/>
        </p:nvSpPr>
        <p:spPr>
          <a:xfrm>
            <a:off x="9074109" y="0"/>
            <a:ext cx="311789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53" name="Google Shape;153;p19"/>
          <p:cNvSpPr txBox="1"/>
          <p:nvPr/>
        </p:nvSpPr>
        <p:spPr>
          <a:xfrm>
            <a:off x="1083012" y="1603896"/>
            <a:ext cx="4208833" cy="1532687"/>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6378B9"/>
                </a:solidFill>
                <a:latin typeface="Radio Canada" pitchFamily="2" charset="0"/>
                <a:ea typeface="Trebuchet MS"/>
                <a:cs typeface="Trebuchet MS"/>
                <a:sym typeface="Trebuchet MS"/>
              </a:rPr>
              <a:t>03.</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000000"/>
                </a:solidFill>
                <a:latin typeface="Radio Canada" pitchFamily="2" charset="0"/>
                <a:ea typeface="Trebuchet MS"/>
                <a:cs typeface="Trebuchet MS"/>
                <a:sym typeface="Trebuchet MS"/>
              </a:rPr>
              <a:t>Solução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4" name="Google Shape;154;p19"/>
          <p:cNvSpPr txBox="1"/>
          <p:nvPr/>
        </p:nvSpPr>
        <p:spPr>
          <a:xfrm>
            <a:off x="1083012" y="3263911"/>
            <a:ext cx="4208834" cy="372369"/>
          </a:xfrm>
          <a:prstGeom prst="rect">
            <a:avLst/>
          </a:prstGeom>
          <a:noFill/>
          <a:ln>
            <a:noFill/>
          </a:ln>
        </p:spPr>
        <p:txBody>
          <a:bodyPr spcFirstLastPara="1" wrap="square" lIns="91425" tIns="45700" rIns="91425" bIns="45700" anchor="t" anchorCtr="0">
            <a:spAutoFit/>
          </a:bodyPr>
          <a:lstStyle/>
          <a:p>
            <a:pPr lvl="0" algn="r">
              <a:lnSpc>
                <a:spcPct val="130000"/>
              </a:lnSpc>
              <a:buSzPts val="1400"/>
            </a:pPr>
            <a:r>
              <a:rPr lang="pt-BR" dirty="0">
                <a:latin typeface="Radio Canada" pitchFamily="2" charset="0"/>
                <a:ea typeface="Trebuchet MS"/>
                <a:cs typeface="Trebuchet MS"/>
                <a:sym typeface="Trebuchet MS"/>
              </a:rPr>
              <a:t>O que as pessoas falam sobre a solução proposta?</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5" name="Google Shape;155;p19"/>
          <p:cNvSpPr txBox="1"/>
          <p:nvPr/>
        </p:nvSpPr>
        <p:spPr>
          <a:xfrm>
            <a:off x="1083012" y="3708113"/>
            <a:ext cx="4208834" cy="2733015"/>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latin typeface="Radio Canada" pitchFamily="2" charset="0"/>
                <a:ea typeface="Trebuchet MS"/>
                <a:cs typeface="Trebuchet MS"/>
                <a:sym typeface="Trebuchet MS"/>
              </a:rPr>
              <a:t>As pesquisas realizadas com usuários que tiveram acesso à versão beta do </a:t>
            </a:r>
            <a:r>
              <a:rPr lang="pt-BR" sz="1200" dirty="0" err="1">
                <a:latin typeface="Radio Canada" pitchFamily="2" charset="0"/>
                <a:ea typeface="Trebuchet MS"/>
                <a:cs typeface="Trebuchet MS"/>
                <a:sym typeface="Trebuchet MS"/>
              </a:rPr>
              <a:t>MeuMed</a:t>
            </a:r>
            <a:r>
              <a:rPr lang="pt-BR" sz="1200" dirty="0">
                <a:latin typeface="Radio Canada" pitchFamily="2" charset="0"/>
                <a:ea typeface="Trebuchet MS"/>
                <a:cs typeface="Trebuchet MS"/>
                <a:sym typeface="Trebuchet MS"/>
              </a:rPr>
              <a:t> revelaram feedbacks extremamente positivos sobre a solução. Muitos destacaram a facilidade de uso e a eficácia dos lembretes de doses para manter uma rotina consistente de administração de medicamentos. Além disso, profissionais de saúde elogiaram a integração do aplicativo com sistemas de saúde, facilitando a comunicação e colaboração com seus pacientes. Esses depoimentos reforçam nossa confiança de que o </a:t>
            </a:r>
            <a:r>
              <a:rPr lang="pt-BR" sz="1200" dirty="0" err="1">
                <a:latin typeface="Radio Canada" pitchFamily="2" charset="0"/>
                <a:ea typeface="Trebuchet MS"/>
                <a:cs typeface="Trebuchet MS"/>
                <a:sym typeface="Trebuchet MS"/>
              </a:rPr>
              <a:t>MeuMed</a:t>
            </a:r>
            <a:r>
              <a:rPr lang="pt-BR" sz="1200" dirty="0">
                <a:latin typeface="Radio Canada" pitchFamily="2" charset="0"/>
                <a:ea typeface="Trebuchet MS"/>
                <a:cs typeface="Trebuchet MS"/>
                <a:sym typeface="Trebuchet MS"/>
              </a:rPr>
              <a:t> será uma ferramenta valiosa para melhorar a gestão de medicamentos e a qualidade de vida dos usuários.</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 name="Fluxograma: Terminação 14"/>
          <p:cNvSpPr/>
          <p:nvPr/>
        </p:nvSpPr>
        <p:spPr>
          <a:xfrm>
            <a:off x="970355"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Terminação 15"/>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Terminação 16"/>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p:cNvCxnSpPr/>
          <p:nvPr/>
        </p:nvCxnSpPr>
        <p:spPr>
          <a:xfrm flipH="1">
            <a:off x="4764754" y="12647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5" name="Espaço Reservado para Imagem 4">
            <a:extLst>
              <a:ext uri="{FF2B5EF4-FFF2-40B4-BE49-F238E27FC236}">
                <a16:creationId xmlns:a16="http://schemas.microsoft.com/office/drawing/2014/main" id="{2A0FC343-71D9-E241-9576-A8AAD5CA18D5}"/>
              </a:ext>
            </a:extLst>
          </p:cNvPr>
          <p:cNvPicPr>
            <a:picLocks noGrp="1" noChangeAspect="1"/>
          </p:cNvPicPr>
          <p:nvPr>
            <p:ph type="pic" idx="2"/>
          </p:nvPr>
        </p:nvPicPr>
        <p:blipFill>
          <a:blip r:embed="rId3"/>
          <a:stretch/>
        </p:blipFill>
        <p:spPr>
          <a:xfrm>
            <a:off x="5768553" y="1603896"/>
            <a:ext cx="4761905" cy="4761905"/>
          </a:xfrm>
        </p:spPr>
      </p:pic>
    </p:spTree>
    <p:extLst>
      <p:ext uri="{BB962C8B-B14F-4D97-AF65-F5344CB8AC3E}">
        <p14:creationId xmlns:p14="http://schemas.microsoft.com/office/powerpoint/2010/main" val="2496814170"/>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fade">
                                      <p:cBhvr>
                                        <p:cTn id="11" dur="500"/>
                                        <p:tgtEl>
                                          <p:spTgt spid="1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p:nvPr/>
        </p:nvSpPr>
        <p:spPr>
          <a:xfrm>
            <a:off x="487828" y="609600"/>
            <a:ext cx="11361794" cy="5638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p20"/>
          <p:cNvSpPr txBox="1"/>
          <p:nvPr/>
        </p:nvSpPr>
        <p:spPr>
          <a:xfrm>
            <a:off x="6524161" y="1603896"/>
            <a:ext cx="4208833"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rgbClr val="7DDD00"/>
                </a:solidFill>
                <a:latin typeface="Radio Canada" pitchFamily="2" charset="0"/>
                <a:ea typeface="Trebuchet MS"/>
                <a:cs typeface="Trebuchet MS"/>
                <a:sym typeface="Trebuchet MS"/>
              </a:rPr>
              <a:t>04.</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lt1"/>
                </a:solidFill>
                <a:latin typeface="Radio Canada" pitchFamily="2" charset="0"/>
                <a:ea typeface="Trebuchet MS"/>
                <a:cs typeface="Trebuchet MS"/>
                <a:sym typeface="Trebuchet MS"/>
              </a:rPr>
              <a:t>Diferencial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4" name="Google Shape;164;p20"/>
          <p:cNvSpPr txBox="1"/>
          <p:nvPr/>
        </p:nvSpPr>
        <p:spPr>
          <a:xfrm>
            <a:off x="6524161" y="3263911"/>
            <a:ext cx="4208834" cy="37236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dirty="0">
                <a:solidFill>
                  <a:schemeClr val="lt1"/>
                </a:solidFill>
                <a:latin typeface="Radio Canada" pitchFamily="2" charset="0"/>
                <a:ea typeface="Trebuchet MS"/>
                <a:cs typeface="Trebuchet MS"/>
                <a:sym typeface="Trebuchet MS"/>
              </a:rPr>
              <a:t>O que a sua solução tem de especial?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5" name="Google Shape;165;p20"/>
          <p:cNvSpPr txBox="1"/>
          <p:nvPr/>
        </p:nvSpPr>
        <p:spPr>
          <a:xfrm>
            <a:off x="6096000" y="3608783"/>
            <a:ext cx="4636994" cy="2012818"/>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solidFill>
                  <a:schemeClr val="lt1"/>
                </a:solidFill>
                <a:latin typeface="Radio Canada" pitchFamily="2" charset="0"/>
                <a:ea typeface="Trebuchet MS"/>
                <a:cs typeface="Trebuchet MS"/>
                <a:sym typeface="Trebuchet MS"/>
              </a:rPr>
              <a:t>O que diferencia nossa solução é a combinação única de tecnologia inovadora, facilidade de utilização e valor agregado para os usuários.</a:t>
            </a:r>
          </a:p>
          <a:p>
            <a:pPr lvl="0" algn="just">
              <a:lnSpc>
                <a:spcPct val="130000"/>
              </a:lnSpc>
              <a:buSzPts val="1200"/>
            </a:pPr>
            <a:endParaRPr lang="pt-BR" sz="1200" dirty="0">
              <a:solidFill>
                <a:schemeClr val="lt1"/>
              </a:solidFill>
              <a:latin typeface="Radio Canada" pitchFamily="2" charset="0"/>
              <a:ea typeface="Trebuchet MS"/>
              <a:cs typeface="Trebuchet MS"/>
              <a:sym typeface="Trebuchet MS"/>
            </a:endParaRPr>
          </a:p>
          <a:p>
            <a:pPr lvl="0" algn="just">
              <a:lnSpc>
                <a:spcPct val="130000"/>
              </a:lnSpc>
              <a:buSzPts val="1200"/>
            </a:pPr>
            <a:r>
              <a:rPr lang="pt-BR" sz="1200" dirty="0">
                <a:solidFill>
                  <a:schemeClr val="lt1"/>
                </a:solidFill>
                <a:latin typeface="Radio Canada" pitchFamily="2" charset="0"/>
                <a:ea typeface="Trebuchet MS"/>
                <a:cs typeface="Trebuchet MS"/>
                <a:sym typeface="Trebuchet MS"/>
              </a:rPr>
              <a:t>Nossa proposta de valor reside na capacidade de oferecer uma experiência simples e eficaz para a gestão de medicamentos. Com a funcionalidade de cadastro automático de alarmes a partir de fotos de receitas impressas, proporcionamos uma solução intuitiva e inteligente que simplifica o dia a dia dos usuários.</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166" name="Google Shape;166;p20"/>
          <p:cNvSpPr/>
          <p:nvPr/>
        </p:nvSpPr>
        <p:spPr>
          <a:xfrm rot="5400000" flipH="1">
            <a:off x="-69892" y="3382001"/>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3414" y="5450467"/>
            <a:ext cx="1504301" cy="925261"/>
          </a:xfrm>
          <a:prstGeom prst="rect">
            <a:avLst/>
          </a:prstGeom>
        </p:spPr>
      </p:pic>
      <p:cxnSp>
        <p:nvCxnSpPr>
          <p:cNvPr id="14" name="Conector reto 13"/>
          <p:cNvCxnSpPr/>
          <p:nvPr/>
        </p:nvCxnSpPr>
        <p:spPr>
          <a:xfrm flipH="1">
            <a:off x="9731853" y="943064"/>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7" name="Espaço Reservado para Imagem 6"/>
          <p:cNvPicPr>
            <a:picLocks noGrp="1" noChangeAspect="1"/>
          </p:cNvPicPr>
          <p:nvPr>
            <p:ph type="pic" idx="2"/>
          </p:nvPr>
        </p:nvPicPr>
        <p:blipFill>
          <a:blip r:embed="rId4"/>
          <a:stretch/>
        </p:blipFill>
        <p:spPr>
          <a:xfrm>
            <a:off x="1002736" y="1069141"/>
            <a:ext cx="4761905" cy="4761905"/>
          </a:xfr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p:nvPr/>
        </p:nvSpPr>
        <p:spPr>
          <a:xfrm>
            <a:off x="487828" y="609600"/>
            <a:ext cx="11361794" cy="5638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p20"/>
          <p:cNvSpPr txBox="1"/>
          <p:nvPr/>
        </p:nvSpPr>
        <p:spPr>
          <a:xfrm>
            <a:off x="6524161" y="1603896"/>
            <a:ext cx="4208833"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rgbClr val="7DDD00"/>
                </a:solidFill>
                <a:latin typeface="Radio Canada" pitchFamily="2" charset="0"/>
                <a:ea typeface="Trebuchet MS"/>
                <a:cs typeface="Trebuchet MS"/>
                <a:sym typeface="Trebuchet MS"/>
              </a:rPr>
              <a:t>04.</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lt1"/>
                </a:solidFill>
                <a:latin typeface="Radio Canada" pitchFamily="2" charset="0"/>
                <a:ea typeface="Trebuchet MS"/>
                <a:cs typeface="Trebuchet MS"/>
                <a:sym typeface="Trebuchet MS"/>
              </a:rPr>
              <a:t>Diferencial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4" name="Google Shape;164;p20"/>
          <p:cNvSpPr txBox="1"/>
          <p:nvPr/>
        </p:nvSpPr>
        <p:spPr>
          <a:xfrm>
            <a:off x="6524161" y="3263911"/>
            <a:ext cx="4208834" cy="37236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dirty="0">
                <a:solidFill>
                  <a:schemeClr val="lt1"/>
                </a:solidFill>
                <a:latin typeface="Radio Canada" pitchFamily="2" charset="0"/>
                <a:ea typeface="Trebuchet MS"/>
                <a:cs typeface="Trebuchet MS"/>
                <a:sym typeface="Trebuchet MS"/>
              </a:rPr>
              <a:t>O que a sua solução tem de especial?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5" name="Google Shape;165;p20"/>
          <p:cNvSpPr txBox="1"/>
          <p:nvPr/>
        </p:nvSpPr>
        <p:spPr>
          <a:xfrm>
            <a:off x="6096000" y="3608783"/>
            <a:ext cx="4636994" cy="1292621"/>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solidFill>
                  <a:schemeClr val="lt1"/>
                </a:solidFill>
                <a:latin typeface="Radio Canada" pitchFamily="2" charset="0"/>
                <a:ea typeface="Trebuchet MS"/>
                <a:cs typeface="Trebuchet MS"/>
                <a:sym typeface="Trebuchet MS"/>
              </a:rPr>
              <a:t>Além disso, nosso aplicativo é acessível a todos os usuários, oferecendo uma alternativa de baixo custo em comparação com outras soluções disponíveis no mercado. Isso significa que mais pessoas podem se beneficiar de uma gestão de medicamentos mais eficiente e segura, independentemente de suas condições financeiras.</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166" name="Google Shape;166;p20"/>
          <p:cNvSpPr/>
          <p:nvPr/>
        </p:nvSpPr>
        <p:spPr>
          <a:xfrm rot="5400000" flipH="1">
            <a:off x="-69892" y="3382001"/>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3414" y="5450467"/>
            <a:ext cx="1504301" cy="925261"/>
          </a:xfrm>
          <a:prstGeom prst="rect">
            <a:avLst/>
          </a:prstGeom>
        </p:spPr>
      </p:pic>
      <p:cxnSp>
        <p:nvCxnSpPr>
          <p:cNvPr id="14" name="Conector reto 13"/>
          <p:cNvCxnSpPr/>
          <p:nvPr/>
        </p:nvCxnSpPr>
        <p:spPr>
          <a:xfrm flipH="1">
            <a:off x="9731853" y="943064"/>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7" name="Espaço Reservado para Imagem 6"/>
          <p:cNvPicPr>
            <a:picLocks noGrp="1" noChangeAspect="1"/>
          </p:cNvPicPr>
          <p:nvPr>
            <p:ph type="pic" idx="2"/>
          </p:nvPr>
        </p:nvPicPr>
        <p:blipFill>
          <a:blip r:embed="rId4"/>
          <a:srcRect/>
          <a:stretch/>
        </p:blipFill>
        <p:spPr>
          <a:xfrm>
            <a:off x="1002736" y="1069141"/>
            <a:ext cx="4761905" cy="4761905"/>
          </a:xfrm>
        </p:spPr>
      </p:pic>
    </p:spTree>
    <p:extLst>
      <p:ext uri="{BB962C8B-B14F-4D97-AF65-F5344CB8AC3E}">
        <p14:creationId xmlns:p14="http://schemas.microsoft.com/office/powerpoint/2010/main" val="24147254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82" name="Google Shape;182;p21"/>
          <p:cNvSpPr txBox="1"/>
          <p:nvPr/>
        </p:nvSpPr>
        <p:spPr>
          <a:xfrm>
            <a:off x="373426" y="2342913"/>
            <a:ext cx="2132012" cy="16927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6378B9"/>
                </a:solidFill>
                <a:latin typeface="Radio Canada" pitchFamily="2" charset="0"/>
                <a:ea typeface="Trebuchet MS"/>
                <a:cs typeface="Trebuchet MS"/>
                <a:sym typeface="Trebuchet MS"/>
              </a:rPr>
              <a:t>05.</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tx1">
                    <a:lumMod val="95000"/>
                    <a:lumOff val="5000"/>
                  </a:schemeClr>
                </a:solidFill>
                <a:latin typeface="Radio Canada" pitchFamily="2" charset="0"/>
                <a:ea typeface="Trebuchet MS"/>
                <a:cs typeface="Trebuchet MS"/>
                <a:sym typeface="Trebuchet MS"/>
              </a:rPr>
              <a:t>Impacto</a:t>
            </a:r>
            <a:endParaRPr sz="3800" b="0" i="0" u="none" strike="noStrike" cap="none" dirty="0">
              <a:solidFill>
                <a:schemeClr val="tx1">
                  <a:lumMod val="95000"/>
                  <a:lumOff val="5000"/>
                </a:schemeClr>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tx1">
                    <a:lumMod val="95000"/>
                    <a:lumOff val="5000"/>
                  </a:schemeClr>
                </a:solidFill>
                <a:latin typeface="Radio Canada" pitchFamily="2" charset="0"/>
                <a:ea typeface="Trebuchet MS"/>
                <a:cs typeface="Trebuchet MS"/>
                <a:sym typeface="Trebuchet MS"/>
              </a:rPr>
              <a:t>Como funciona o seu produto?</a:t>
            </a:r>
            <a:endParaRPr sz="1400" b="0" i="0" u="none" strike="noStrike" cap="none" dirty="0">
              <a:solidFill>
                <a:schemeClr val="tx1">
                  <a:lumMod val="95000"/>
                  <a:lumOff val="5000"/>
                </a:schemeClr>
              </a:solidFill>
              <a:latin typeface="Radio Canada" pitchFamily="2" charset="0"/>
              <a:ea typeface="Trebuchet MS"/>
              <a:cs typeface="Trebuchet MS"/>
              <a:sym typeface="Trebuchet MS"/>
            </a:endParaRPr>
          </a:p>
        </p:txBody>
      </p:sp>
      <p:pic>
        <p:nvPicPr>
          <p:cNvPr id="19" name="Imagem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291" y="1814754"/>
            <a:ext cx="357755" cy="3490535"/>
          </a:xfrm>
          <a:prstGeom prst="rect">
            <a:avLst/>
          </a:prstGeom>
        </p:spPr>
      </p:pic>
      <p:pic>
        <p:nvPicPr>
          <p:cNvPr id="31" name="Imagem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711" y="1814753"/>
            <a:ext cx="357755" cy="3490535"/>
          </a:xfrm>
          <a:prstGeom prst="rect">
            <a:avLst/>
          </a:prstGeom>
        </p:spPr>
      </p:pic>
      <p:pic>
        <p:nvPicPr>
          <p:cNvPr id="24" name="Imagem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684" y="1813288"/>
            <a:ext cx="24172" cy="3492000"/>
          </a:xfrm>
          <a:prstGeom prst="rect">
            <a:avLst/>
          </a:prstGeom>
        </p:spPr>
      </p:pic>
      <p:sp>
        <p:nvSpPr>
          <p:cNvPr id="39" name="Google Shape;178;p21"/>
          <p:cNvSpPr txBox="1"/>
          <p:nvPr/>
        </p:nvSpPr>
        <p:spPr>
          <a:xfrm>
            <a:off x="4714848"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a:solidFill>
                  <a:srgbClr val="6378B9"/>
                </a:solidFill>
                <a:latin typeface="Radio Canada" pitchFamily="2" charset="0"/>
                <a:ea typeface="Trebuchet MS"/>
                <a:cs typeface="Trebuchet MS"/>
                <a:sym typeface="Trebuchet MS"/>
              </a:rPr>
              <a:t>1</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0" name="Google Shape;178;p21"/>
          <p:cNvSpPr txBox="1"/>
          <p:nvPr/>
        </p:nvSpPr>
        <p:spPr>
          <a:xfrm>
            <a:off x="7694074"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a:solidFill>
                  <a:srgbClr val="6378B9"/>
                </a:solidFill>
                <a:latin typeface="Radio Canada" pitchFamily="2" charset="0"/>
                <a:ea typeface="Trebuchet MS"/>
                <a:cs typeface="Trebuchet MS"/>
                <a:sym typeface="Trebuchet MS"/>
              </a:rPr>
              <a:t>2</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1" name="Google Shape;177;p21"/>
          <p:cNvSpPr txBox="1"/>
          <p:nvPr/>
        </p:nvSpPr>
        <p:spPr>
          <a:xfrm>
            <a:off x="2778876" y="2733705"/>
            <a:ext cx="2634594" cy="3194680"/>
          </a:xfrm>
          <a:prstGeom prst="rect">
            <a:avLst/>
          </a:prstGeom>
          <a:noFill/>
          <a:ln>
            <a:noFill/>
          </a:ln>
        </p:spPr>
        <p:txBody>
          <a:bodyPr spcFirstLastPara="1" wrap="square" lIns="91425" tIns="45700" rIns="91425" bIns="45700" anchor="t" anchorCtr="0">
            <a:spAutoFit/>
          </a:bodyPr>
          <a:lstStyle/>
          <a:p>
            <a:pPr marL="171450" lvl="0" indent="-171450" algn="just">
              <a:lnSpc>
                <a:spcPct val="140000"/>
              </a:lnSpc>
              <a:buSzPts val="1200"/>
              <a:buFont typeface="Arial" panose="020B0604020202020204" pitchFamily="34" charset="0"/>
              <a:buChar char="•"/>
            </a:pPr>
            <a:r>
              <a:rPr lang="pt-BR" sz="1200" dirty="0">
                <a:latin typeface="Radio Canada" pitchFamily="2" charset="0"/>
                <a:ea typeface="Trebuchet MS"/>
                <a:cs typeface="Trebuchet MS"/>
                <a:sym typeface="Trebuchet MS"/>
              </a:rPr>
              <a:t>Simplificação da gestão de medicamentos, reduzindo a carga cognitiva e promovendo uma experiência mais tranquila e organizada no dia a dia.</a:t>
            </a:r>
          </a:p>
          <a:p>
            <a:pPr lvl="0" algn="just">
              <a:lnSpc>
                <a:spcPct val="140000"/>
              </a:lnSpc>
              <a:buSzPts val="1200"/>
            </a:pPr>
            <a:endParaRPr lang="pt-BR" sz="1200" dirty="0">
              <a:latin typeface="Radio Canada" pitchFamily="2" charset="0"/>
              <a:ea typeface="Trebuchet MS"/>
              <a:cs typeface="Trebuchet MS"/>
              <a:sym typeface="Trebuchet MS"/>
            </a:endParaRPr>
          </a:p>
          <a:p>
            <a:pPr marL="171450" lvl="0" indent="-171450" algn="just">
              <a:lnSpc>
                <a:spcPct val="140000"/>
              </a:lnSpc>
              <a:buSzPts val="1200"/>
              <a:buFont typeface="Arial" panose="020B0604020202020204" pitchFamily="34" charset="0"/>
              <a:buChar char="•"/>
            </a:pPr>
            <a:r>
              <a:rPr lang="pt-BR" sz="1200" dirty="0">
                <a:latin typeface="Radio Canada" pitchFamily="2" charset="0"/>
                <a:ea typeface="Trebuchet MS"/>
                <a:cs typeface="Trebuchet MS"/>
                <a:sym typeface="Trebuchet MS"/>
              </a:rPr>
              <a:t>Lembretes automáticos de doses que auxiliam os usuários a manterem uma rotina consistente de administração de medicamentos, evitando esquecimentos e erros de dosagem.</a:t>
            </a:r>
            <a:endParaRPr sz="1200" b="0" i="0" u="none" strike="noStrike" cap="none" dirty="0">
              <a:solidFill>
                <a:srgbClr val="1A1F20"/>
              </a:solidFill>
              <a:latin typeface="Radio Canada" pitchFamily="2" charset="0"/>
              <a:ea typeface="Trebuchet MS"/>
              <a:cs typeface="Trebuchet MS"/>
              <a:sym typeface="Trebuchet MS"/>
            </a:endParaRPr>
          </a:p>
        </p:txBody>
      </p:sp>
      <p:sp>
        <p:nvSpPr>
          <p:cNvPr id="42" name="Google Shape;176;p21"/>
          <p:cNvSpPr txBox="1"/>
          <p:nvPr/>
        </p:nvSpPr>
        <p:spPr>
          <a:xfrm>
            <a:off x="2778876" y="2038315"/>
            <a:ext cx="1749373" cy="584735"/>
          </a:xfrm>
          <a:prstGeom prst="rect">
            <a:avLst/>
          </a:prstGeom>
          <a:noFill/>
          <a:ln>
            <a:noFill/>
          </a:ln>
        </p:spPr>
        <p:txBody>
          <a:bodyPr spcFirstLastPara="1" wrap="square" lIns="91425" tIns="45700" rIns="91425" bIns="45700" anchor="t" anchorCtr="0">
            <a:spAutoFit/>
          </a:bodyPr>
          <a:lstStyle/>
          <a:p>
            <a:pPr lvl="0">
              <a:buSzPts val="1600"/>
            </a:pPr>
            <a:r>
              <a:rPr lang="pt-BR" sz="1600" dirty="0">
                <a:solidFill>
                  <a:srgbClr val="1A1F20"/>
                </a:solidFill>
                <a:latin typeface="Radio Canada" pitchFamily="2" charset="0"/>
                <a:ea typeface="Trebuchet MS"/>
                <a:cs typeface="Trebuchet MS"/>
                <a:sym typeface="Trebuchet MS"/>
              </a:rPr>
              <a:t>Facilitação da Vida dos Usuários</a:t>
            </a:r>
            <a:endParaRPr sz="1400" b="0" i="0" u="none" strike="noStrike" cap="none" dirty="0">
              <a:solidFill>
                <a:srgbClr val="000000"/>
              </a:solidFill>
              <a:latin typeface="Radio Canada" pitchFamily="2" charset="0"/>
              <a:ea typeface="Trebuchet MS"/>
              <a:cs typeface="Trebuchet MS"/>
              <a:sym typeface="Trebuchet MS"/>
            </a:endParaRPr>
          </a:p>
        </p:txBody>
      </p:sp>
      <p:pic>
        <p:nvPicPr>
          <p:cNvPr id="43" name="Imagem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8629" y="1813288"/>
            <a:ext cx="24172" cy="3492000"/>
          </a:xfrm>
          <a:prstGeom prst="rect">
            <a:avLst/>
          </a:prstGeom>
        </p:spPr>
      </p:pic>
      <p:sp>
        <p:nvSpPr>
          <p:cNvPr id="44" name="Google Shape;178;p21"/>
          <p:cNvSpPr txBox="1"/>
          <p:nvPr/>
        </p:nvSpPr>
        <p:spPr>
          <a:xfrm>
            <a:off x="10755907"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a:solidFill>
                  <a:srgbClr val="6378B9"/>
                </a:solidFill>
                <a:latin typeface="Radio Canada" pitchFamily="2" charset="0"/>
                <a:ea typeface="Trebuchet MS"/>
                <a:cs typeface="Trebuchet MS"/>
                <a:sym typeface="Trebuchet MS"/>
              </a:rPr>
              <a:t>3</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8" name="Google Shape;176;p21"/>
          <p:cNvSpPr txBox="1"/>
          <p:nvPr/>
        </p:nvSpPr>
        <p:spPr>
          <a:xfrm>
            <a:off x="5999847" y="2038315"/>
            <a:ext cx="1749373" cy="830956"/>
          </a:xfrm>
          <a:prstGeom prst="rect">
            <a:avLst/>
          </a:prstGeom>
          <a:noFill/>
          <a:ln>
            <a:noFill/>
          </a:ln>
        </p:spPr>
        <p:txBody>
          <a:bodyPr spcFirstLastPara="1" wrap="square" lIns="91425" tIns="45700" rIns="91425" bIns="45700" anchor="t" anchorCtr="0">
            <a:spAutoFit/>
          </a:bodyPr>
          <a:lstStyle/>
          <a:p>
            <a:pPr lvl="0">
              <a:buSzPts val="1600"/>
            </a:pPr>
            <a:r>
              <a:rPr lang="pt-BR" sz="1600" dirty="0">
                <a:solidFill>
                  <a:srgbClr val="1A1F20"/>
                </a:solidFill>
                <a:latin typeface="Radio Canada" pitchFamily="2" charset="0"/>
                <a:ea typeface="Trebuchet MS"/>
                <a:cs typeface="Trebuchet MS"/>
                <a:sym typeface="Trebuchet MS"/>
              </a:rPr>
              <a:t>Redução de Custos e Eficiência Financeira</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49" name="Google Shape;177;p21"/>
          <p:cNvSpPr txBox="1"/>
          <p:nvPr/>
        </p:nvSpPr>
        <p:spPr>
          <a:xfrm>
            <a:off x="8953585" y="2733705"/>
            <a:ext cx="2732702" cy="3194680"/>
          </a:xfrm>
          <a:prstGeom prst="rect">
            <a:avLst/>
          </a:prstGeom>
          <a:noFill/>
          <a:ln>
            <a:noFill/>
          </a:ln>
        </p:spPr>
        <p:txBody>
          <a:bodyPr spcFirstLastPara="1" wrap="square" lIns="91425" tIns="45700" rIns="91425" bIns="45700" anchor="t" anchorCtr="0">
            <a:spAutoFit/>
          </a:bodyPr>
          <a:lstStyle/>
          <a:p>
            <a:pPr marL="171450" lvl="0" indent="-171450">
              <a:lnSpc>
                <a:spcPct val="140000"/>
              </a:lnSpc>
              <a:buSzPts val="1200"/>
              <a:buFont typeface="Arial" panose="020B0604020202020204" pitchFamily="34" charset="0"/>
              <a:buChar char="•"/>
            </a:pPr>
            <a:r>
              <a:rPr lang="pt-BR" sz="1200" dirty="0">
                <a:latin typeface="Radio Canada" pitchFamily="2" charset="0"/>
                <a:ea typeface="Trebuchet MS"/>
                <a:cs typeface="Trebuchet MS"/>
                <a:sym typeface="Trebuchet MS"/>
              </a:rPr>
              <a:t>Melhoria na adesão ao tratamento e redução do desperdício de medicamentos, contribuindo para uma saúde pública mais eficiente e sustentável.</a:t>
            </a:r>
          </a:p>
          <a:p>
            <a:pPr lvl="0">
              <a:lnSpc>
                <a:spcPct val="140000"/>
              </a:lnSpc>
              <a:buSzPts val="1200"/>
            </a:pPr>
            <a:endParaRPr lang="pt-BR" sz="1200" dirty="0">
              <a:latin typeface="Radio Canada" pitchFamily="2" charset="0"/>
              <a:ea typeface="Trebuchet MS"/>
              <a:cs typeface="Trebuchet MS"/>
              <a:sym typeface="Trebuchet MS"/>
            </a:endParaRPr>
          </a:p>
          <a:p>
            <a:pPr marL="171450" lvl="0" indent="-171450">
              <a:lnSpc>
                <a:spcPct val="140000"/>
              </a:lnSpc>
              <a:buSzPts val="1200"/>
              <a:buFont typeface="Arial" panose="020B0604020202020204" pitchFamily="34" charset="0"/>
              <a:buChar char="•"/>
            </a:pPr>
            <a:r>
              <a:rPr lang="pt-BR" sz="1200" dirty="0">
                <a:latin typeface="Radio Canada" pitchFamily="2" charset="0"/>
                <a:ea typeface="Trebuchet MS"/>
                <a:cs typeface="Trebuchet MS"/>
                <a:sym typeface="Trebuchet MS"/>
              </a:rPr>
              <a:t>Acessibilidade do aplicativo a pessoas de diferentes níveis socioeconômicos, ampliando seu impacto social e garantindo acesso a uma gestão de medicamentos de qualidade para mais indivíduos.</a:t>
            </a:r>
            <a:endParaRPr sz="1200" b="0" i="0" u="none" strike="noStrike" cap="none" dirty="0">
              <a:solidFill>
                <a:srgbClr val="1A1F20"/>
              </a:solidFill>
              <a:latin typeface="Radio Canada" pitchFamily="2" charset="0"/>
              <a:ea typeface="Trebuchet MS"/>
              <a:cs typeface="Trebuchet MS"/>
              <a:sym typeface="Trebuchet MS"/>
            </a:endParaRPr>
          </a:p>
        </p:txBody>
      </p:sp>
      <p:sp>
        <p:nvSpPr>
          <p:cNvPr id="50" name="Google Shape;176;p21"/>
          <p:cNvSpPr txBox="1"/>
          <p:nvPr/>
        </p:nvSpPr>
        <p:spPr>
          <a:xfrm>
            <a:off x="9075865" y="2038315"/>
            <a:ext cx="1749373" cy="584735"/>
          </a:xfrm>
          <a:prstGeom prst="rect">
            <a:avLst/>
          </a:prstGeom>
          <a:noFill/>
          <a:ln>
            <a:noFill/>
          </a:ln>
        </p:spPr>
        <p:txBody>
          <a:bodyPr spcFirstLastPara="1" wrap="square" lIns="91425" tIns="45700" rIns="91425" bIns="45700" anchor="t" anchorCtr="0">
            <a:spAutoFit/>
          </a:bodyPr>
          <a:lstStyle/>
          <a:p>
            <a:pPr lvl="0">
              <a:buSzPts val="1600"/>
            </a:pPr>
            <a:r>
              <a:rPr lang="pt-BR" sz="1600" dirty="0">
                <a:solidFill>
                  <a:srgbClr val="1A1F20"/>
                </a:solidFill>
                <a:latin typeface="Radio Canada" pitchFamily="2" charset="0"/>
                <a:ea typeface="Trebuchet MS"/>
                <a:cs typeface="Trebuchet MS"/>
                <a:sym typeface="Trebuchet MS"/>
              </a:rPr>
              <a:t>Impacto Social e Ambiental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51" name="Google Shape;177;p21"/>
          <p:cNvSpPr txBox="1"/>
          <p:nvPr/>
        </p:nvSpPr>
        <p:spPr>
          <a:xfrm>
            <a:off x="5987047" y="2840945"/>
            <a:ext cx="2469876" cy="2677616"/>
          </a:xfrm>
          <a:prstGeom prst="rect">
            <a:avLst/>
          </a:prstGeom>
          <a:noFill/>
          <a:ln>
            <a:noFill/>
          </a:ln>
        </p:spPr>
        <p:txBody>
          <a:bodyPr spcFirstLastPara="1" wrap="square" lIns="91425" tIns="45700" rIns="91425" bIns="45700" anchor="t" anchorCtr="0">
            <a:spAutoFit/>
          </a:bodyPr>
          <a:lstStyle/>
          <a:p>
            <a:pPr marL="171450" lvl="0" indent="-171450" algn="just">
              <a:lnSpc>
                <a:spcPct val="140000"/>
              </a:lnSpc>
              <a:buSzPts val="1200"/>
              <a:buFont typeface="Arial" panose="020B0604020202020204" pitchFamily="34" charset="0"/>
              <a:buChar char="•"/>
            </a:pPr>
            <a:r>
              <a:rPr lang="pt-BR" sz="1200" dirty="0">
                <a:latin typeface="Radio Canada" pitchFamily="2" charset="0"/>
                <a:ea typeface="Trebuchet MS"/>
                <a:cs typeface="Trebuchet MS"/>
                <a:sym typeface="Trebuchet MS"/>
              </a:rPr>
              <a:t>Alternativa de baixo custo para a gestão de medicamentos, eliminando a necessidade de dispositivos e serviços mais caros.</a:t>
            </a:r>
          </a:p>
          <a:p>
            <a:pPr lvl="0" algn="just">
              <a:lnSpc>
                <a:spcPct val="140000"/>
              </a:lnSpc>
              <a:buSzPts val="1200"/>
            </a:pPr>
            <a:endParaRPr lang="pt-BR" sz="1200" dirty="0">
              <a:latin typeface="Radio Canada" pitchFamily="2" charset="0"/>
              <a:ea typeface="Trebuchet MS"/>
              <a:cs typeface="Trebuchet MS"/>
              <a:sym typeface="Trebuchet MS"/>
            </a:endParaRPr>
          </a:p>
          <a:p>
            <a:pPr marL="171450" lvl="0" indent="-171450" algn="just">
              <a:lnSpc>
                <a:spcPct val="140000"/>
              </a:lnSpc>
              <a:buSzPts val="1200"/>
              <a:buFont typeface="Arial" panose="020B0604020202020204" pitchFamily="34" charset="0"/>
              <a:buChar char="•"/>
            </a:pPr>
            <a:r>
              <a:rPr lang="pt-BR" sz="1200" dirty="0">
                <a:latin typeface="Radio Canada" pitchFamily="2" charset="0"/>
                <a:ea typeface="Trebuchet MS"/>
                <a:cs typeface="Trebuchet MS"/>
                <a:sym typeface="Trebuchet MS"/>
              </a:rPr>
              <a:t>Potencial de monetização através de assinaturas premium e parcerias com instituições de saúde, gerando novas formas de receita para a empresa.</a:t>
            </a:r>
            <a:endParaRPr sz="1200" b="0" i="0" u="none" strike="noStrike" cap="none" dirty="0">
              <a:solidFill>
                <a:srgbClr val="1A1F20"/>
              </a:solidFill>
              <a:latin typeface="Radio Canada" pitchFamily="2" charset="0"/>
              <a:ea typeface="Trebuchet MS"/>
              <a:cs typeface="Trebuchet MS"/>
              <a:sym typeface="Trebuchet MS"/>
            </a:endParaRPr>
          </a:p>
        </p:txBody>
      </p:sp>
      <p:pic>
        <p:nvPicPr>
          <p:cNvPr id="59" name="Imagem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9816" y="5459861"/>
            <a:ext cx="1504301" cy="925261"/>
          </a:xfrm>
          <a:prstGeom prst="rect">
            <a:avLst/>
          </a:prstGeom>
        </p:spPr>
      </p:pic>
      <p:cxnSp>
        <p:nvCxnSpPr>
          <p:cNvPr id="62" name="Conector reto 61"/>
          <p:cNvCxnSpPr/>
          <p:nvPr/>
        </p:nvCxnSpPr>
        <p:spPr>
          <a:xfrm flipH="1">
            <a:off x="0" y="5921865"/>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cxnSp>
        <p:nvCxnSpPr>
          <p:cNvPr id="64" name="Conector reto 63"/>
          <p:cNvCxnSpPr/>
          <p:nvPr/>
        </p:nvCxnSpPr>
        <p:spPr>
          <a:xfrm flipH="1">
            <a:off x="7278130" y="859714"/>
            <a:ext cx="4913871" cy="5259"/>
          </a:xfrm>
          <a:prstGeom prst="line">
            <a:avLst/>
          </a:prstGeom>
          <a:ln w="12700">
            <a:solidFill>
              <a:srgbClr val="7DDD00"/>
            </a:solidFill>
          </a:ln>
        </p:spPr>
        <p:style>
          <a:lnRef idx="1">
            <a:schemeClr val="accent1"/>
          </a:lnRef>
          <a:fillRef idx="0">
            <a:schemeClr val="accent1"/>
          </a:fillRef>
          <a:effectRef idx="0">
            <a:schemeClr val="accent1"/>
          </a:effectRef>
          <a:fontRef idx="minor">
            <a:schemeClr val="tx1"/>
          </a:fontRef>
        </p:style>
      </p:cxnSp>
      <p:sp>
        <p:nvSpPr>
          <p:cNvPr id="66" name="Google Shape;162;p20"/>
          <p:cNvSpPr/>
          <p:nvPr/>
        </p:nvSpPr>
        <p:spPr>
          <a:xfrm>
            <a:off x="0" y="6694268"/>
            <a:ext cx="10479816" cy="16373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774747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Google Shape;188;p22"/>
          <p:cNvSpPr/>
          <p:nvPr/>
        </p:nvSpPr>
        <p:spPr>
          <a:xfrm>
            <a:off x="0" y="-11151"/>
            <a:ext cx="6008553" cy="68691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88" name="Google Shape;188;p22"/>
          <p:cNvSpPr/>
          <p:nvPr/>
        </p:nvSpPr>
        <p:spPr>
          <a:xfrm>
            <a:off x="6008553" y="28694"/>
            <a:ext cx="6197434" cy="6880302"/>
          </a:xfrm>
          <a:prstGeom prst="rect">
            <a:avLst/>
          </a:prstGeom>
          <a:solidFill>
            <a:schemeClr val="dk1">
              <a:alpha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91" name="Google Shape;191;p22"/>
          <p:cNvSpPr txBox="1"/>
          <p:nvPr/>
        </p:nvSpPr>
        <p:spPr>
          <a:xfrm>
            <a:off x="1082980" y="3698049"/>
            <a:ext cx="3706800" cy="1292621"/>
          </a:xfrm>
          <a:prstGeom prst="rect">
            <a:avLst/>
          </a:prstGeom>
          <a:noFill/>
          <a:ln>
            <a:noFill/>
          </a:ln>
        </p:spPr>
        <p:txBody>
          <a:bodyPr spcFirstLastPara="1" wrap="square" lIns="91425" tIns="45700" rIns="91425" bIns="45700" anchor="t" anchorCtr="0">
            <a:spAutoFit/>
          </a:bodyPr>
          <a:lstStyle/>
          <a:p>
            <a:pPr lvl="0">
              <a:lnSpc>
                <a:spcPct val="130000"/>
              </a:lnSpc>
              <a:buSzPts val="1200"/>
            </a:pPr>
            <a:r>
              <a:rPr lang="pt-BR" sz="1200" dirty="0">
                <a:solidFill>
                  <a:schemeClr val="lt1"/>
                </a:solidFill>
                <a:latin typeface="Radio Canada" pitchFamily="2" charset="0"/>
                <a:ea typeface="Trebuchet MS"/>
                <a:cs typeface="Trebuchet MS"/>
                <a:sym typeface="Trebuchet MS"/>
              </a:rPr>
              <a:t>Nossa visão para o futuro da solução do </a:t>
            </a:r>
            <a:r>
              <a:rPr lang="pt-BR" sz="1200" dirty="0" err="1">
                <a:solidFill>
                  <a:schemeClr val="lt1"/>
                </a:solidFill>
                <a:latin typeface="Radio Canada" pitchFamily="2" charset="0"/>
                <a:ea typeface="Trebuchet MS"/>
                <a:cs typeface="Trebuchet MS"/>
                <a:sym typeface="Trebuchet MS"/>
              </a:rPr>
              <a:t>MeuMed</a:t>
            </a:r>
            <a:r>
              <a:rPr lang="pt-BR" sz="1200" dirty="0">
                <a:solidFill>
                  <a:schemeClr val="lt1"/>
                </a:solidFill>
                <a:latin typeface="Radio Canada" pitchFamily="2" charset="0"/>
                <a:ea typeface="Trebuchet MS"/>
                <a:cs typeface="Trebuchet MS"/>
                <a:sym typeface="Trebuchet MS"/>
              </a:rPr>
              <a:t> é ainda mais ambiciosa, buscando continuamente melhorar e expandir nossos serviços para atender às crescentes necessidades de nossos usuários e da comunidade em geral.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89" name="Google Shape;189;p22"/>
          <p:cNvSpPr txBox="1"/>
          <p:nvPr/>
        </p:nvSpPr>
        <p:spPr>
          <a:xfrm>
            <a:off x="1082979" y="1285457"/>
            <a:ext cx="4592991" cy="12618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06.</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Próximos Passos</a:t>
            </a:r>
            <a:endParaRPr sz="3800" b="0" i="0" u="none" strike="noStrike" cap="none" dirty="0">
              <a:solidFill>
                <a:schemeClr val="accent1"/>
              </a:solidFill>
              <a:latin typeface="Radio Canada" pitchFamily="2" charset="0"/>
              <a:ea typeface="Trebuchet MS"/>
              <a:cs typeface="Trebuchet MS"/>
              <a:sym typeface="Trebuchet MS"/>
            </a:endParaRPr>
          </a:p>
        </p:txBody>
      </p:sp>
      <p:sp>
        <p:nvSpPr>
          <p:cNvPr id="190" name="Google Shape;190;p22"/>
          <p:cNvSpPr txBox="1"/>
          <p:nvPr/>
        </p:nvSpPr>
        <p:spPr>
          <a:xfrm>
            <a:off x="1082980" y="3212997"/>
            <a:ext cx="4003500" cy="3723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1" i="0" u="none" strike="noStrike" cap="none" dirty="0">
                <a:solidFill>
                  <a:schemeClr val="lt1"/>
                </a:solidFill>
                <a:latin typeface="Radio Canada" pitchFamily="2" charset="0"/>
                <a:ea typeface="Trebuchet MS"/>
                <a:cs typeface="Trebuchet MS"/>
                <a:sym typeface="Trebuchet MS"/>
              </a:rPr>
              <a:t>Qual a sua visão para o futuro da solução?</a:t>
            </a:r>
            <a:endParaRPr sz="1400" b="1" i="0" u="none" strike="noStrike" cap="none" dirty="0">
              <a:solidFill>
                <a:schemeClr val="lt1"/>
              </a:solidFill>
              <a:latin typeface="Radio Canada" pitchFamily="2" charset="0"/>
              <a:ea typeface="Trebuchet MS"/>
              <a:cs typeface="Trebuchet MS"/>
              <a:sym typeface="Trebuchet MS"/>
            </a:endParaRPr>
          </a:p>
        </p:txBody>
      </p:sp>
      <p:cxnSp>
        <p:nvCxnSpPr>
          <p:cNvPr id="5" name="Conector reto 4"/>
          <p:cNvCxnSpPr/>
          <p:nvPr/>
        </p:nvCxnSpPr>
        <p:spPr>
          <a:xfrm flipH="1">
            <a:off x="6789751" y="1403171"/>
            <a:ext cx="11151" cy="42709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4" name="Google Shape;194;p22"/>
          <p:cNvSpPr/>
          <p:nvPr/>
        </p:nvSpPr>
        <p:spPr>
          <a:xfrm>
            <a:off x="6533903" y="1795889"/>
            <a:ext cx="511696" cy="511696"/>
          </a:xfrm>
          <a:prstGeom prst="roundRect">
            <a:avLst>
              <a:gd name="adj" fmla="val 16667"/>
            </a:avLst>
          </a:prstGeom>
          <a:solidFill>
            <a:schemeClr val="tx1">
              <a:lumMod val="95000"/>
              <a:lumOff val="500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a:solidFill>
                  <a:schemeClr val="lt1"/>
                </a:solidFill>
                <a:latin typeface="Radio Canada" pitchFamily="2" charset="0"/>
                <a:ea typeface="Trebuchet MS"/>
                <a:cs typeface="Trebuchet MS"/>
                <a:sym typeface="Trebuchet MS"/>
              </a:rPr>
              <a:t>1</a:t>
            </a:r>
            <a:endParaRPr sz="1400" b="0" i="0" u="none" strike="noStrike" cap="none">
              <a:solidFill>
                <a:srgbClr val="000000"/>
              </a:solidFill>
              <a:latin typeface="Radio Canada" pitchFamily="2" charset="0"/>
              <a:ea typeface="Trebuchet MS"/>
              <a:cs typeface="Trebuchet MS"/>
              <a:sym typeface="Trebuchet MS"/>
            </a:endParaRPr>
          </a:p>
        </p:txBody>
      </p:sp>
      <p:sp>
        <p:nvSpPr>
          <p:cNvPr id="195" name="Google Shape;195;p22"/>
          <p:cNvSpPr txBox="1"/>
          <p:nvPr/>
        </p:nvSpPr>
        <p:spPr>
          <a:xfrm>
            <a:off x="7257196" y="1724860"/>
            <a:ext cx="3624063" cy="338514"/>
          </a:xfrm>
          <a:prstGeom prst="rect">
            <a:avLst/>
          </a:prstGeom>
          <a:noFill/>
          <a:ln>
            <a:noFill/>
          </a:ln>
        </p:spPr>
        <p:txBody>
          <a:bodyPr spcFirstLastPara="1" wrap="square" lIns="91425" tIns="45700" rIns="91425" bIns="45700" anchor="t" anchorCtr="0">
            <a:spAutoFit/>
          </a:bodyPr>
          <a:lstStyle/>
          <a:p>
            <a:pPr lvl="0" algn="just">
              <a:buSzPts val="1600"/>
            </a:pPr>
            <a:r>
              <a:rPr lang="pt-BR" sz="1600" dirty="0">
                <a:solidFill>
                  <a:schemeClr val="lt1"/>
                </a:solidFill>
                <a:latin typeface="Radio Canada" pitchFamily="2" charset="0"/>
                <a:ea typeface="Trebuchet MS"/>
                <a:cs typeface="Trebuchet MS"/>
                <a:sym typeface="Trebuchet MS"/>
              </a:rPr>
              <a:t>Aprimorar e Implantar a Solução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96" name="Google Shape;196;p22"/>
          <p:cNvSpPr txBox="1"/>
          <p:nvPr/>
        </p:nvSpPr>
        <p:spPr>
          <a:xfrm>
            <a:off x="7227326" y="2083847"/>
            <a:ext cx="3624062" cy="867890"/>
          </a:xfrm>
          <a:prstGeom prst="rect">
            <a:avLst/>
          </a:prstGeom>
          <a:noFill/>
          <a:ln>
            <a:noFill/>
          </a:ln>
        </p:spPr>
        <p:txBody>
          <a:bodyPr spcFirstLastPara="1" wrap="square" lIns="91425" tIns="45700" rIns="91425" bIns="45700" anchor="t" anchorCtr="0">
            <a:spAutoFit/>
          </a:bodyPr>
          <a:lstStyle/>
          <a:p>
            <a:pPr lvl="0" algn="just">
              <a:lnSpc>
                <a:spcPct val="140000"/>
              </a:lnSpc>
              <a:buSzPts val="1200"/>
            </a:pPr>
            <a:r>
              <a:rPr lang="pt-BR" sz="1200" dirty="0">
                <a:solidFill>
                  <a:schemeClr val="lt1"/>
                </a:solidFill>
                <a:latin typeface="Radio Canada" pitchFamily="2" charset="0"/>
                <a:ea typeface="Trebuchet MS"/>
                <a:cs typeface="Trebuchet MS"/>
                <a:sym typeface="Trebuchet MS"/>
              </a:rPr>
              <a:t>Aprimorar a solução do Projeto Aplicado inclui a implementação iminente do projeto, finalizando detalhes para o lançamento oficial.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97" name="Google Shape;197;p22"/>
          <p:cNvSpPr txBox="1"/>
          <p:nvPr/>
        </p:nvSpPr>
        <p:spPr>
          <a:xfrm>
            <a:off x="7274770" y="3186522"/>
            <a:ext cx="3201640" cy="338514"/>
          </a:xfrm>
          <a:prstGeom prst="rect">
            <a:avLst/>
          </a:prstGeom>
          <a:noFill/>
          <a:ln>
            <a:noFill/>
          </a:ln>
        </p:spPr>
        <p:txBody>
          <a:bodyPr spcFirstLastPara="1" wrap="square" lIns="91425" tIns="45700" rIns="91425" bIns="45700" anchor="t" anchorCtr="0">
            <a:spAutoFit/>
          </a:bodyPr>
          <a:lstStyle/>
          <a:p>
            <a:pPr lvl="0" algn="just">
              <a:buSzPts val="1600"/>
            </a:pPr>
            <a:r>
              <a:rPr lang="pt-BR" sz="1600" dirty="0">
                <a:solidFill>
                  <a:schemeClr val="lt1"/>
                </a:solidFill>
                <a:latin typeface="Radio Canada" pitchFamily="2" charset="0"/>
                <a:ea typeface="Trebuchet MS"/>
                <a:cs typeface="Trebuchet MS"/>
                <a:sym typeface="Trebuchet MS"/>
              </a:rPr>
              <a:t>Feedback e Melhorias</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98" name="Google Shape;198;p22"/>
          <p:cNvSpPr txBox="1"/>
          <p:nvPr/>
        </p:nvSpPr>
        <p:spPr>
          <a:xfrm>
            <a:off x="7227326" y="3582560"/>
            <a:ext cx="3406042" cy="867890"/>
          </a:xfrm>
          <a:prstGeom prst="rect">
            <a:avLst/>
          </a:prstGeom>
          <a:noFill/>
          <a:ln>
            <a:noFill/>
          </a:ln>
        </p:spPr>
        <p:txBody>
          <a:bodyPr spcFirstLastPara="1" wrap="square" lIns="91425" tIns="45700" rIns="91425" bIns="45700" anchor="t" anchorCtr="0">
            <a:spAutoFit/>
          </a:bodyPr>
          <a:lstStyle/>
          <a:p>
            <a:pPr lvl="0" algn="just">
              <a:lnSpc>
                <a:spcPct val="140000"/>
              </a:lnSpc>
              <a:buSzPts val="1200"/>
            </a:pPr>
            <a:r>
              <a:rPr lang="pt-BR" sz="1200" dirty="0">
                <a:solidFill>
                  <a:schemeClr val="lt1"/>
                </a:solidFill>
                <a:latin typeface="Radio Canada" pitchFamily="2" charset="0"/>
                <a:ea typeface="Trebuchet MS"/>
                <a:cs typeface="Trebuchet MS"/>
                <a:sym typeface="Trebuchet MS"/>
              </a:rPr>
              <a:t>Monitorar o feedback dos usuários e realizar atualizações contínuas para garantir a satisfação e atender às necessidades dos usuários.</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99" name="Google Shape;199;p22"/>
          <p:cNvSpPr txBox="1"/>
          <p:nvPr/>
        </p:nvSpPr>
        <p:spPr>
          <a:xfrm>
            <a:off x="7274770" y="4533506"/>
            <a:ext cx="3179335"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chemeClr val="lt1"/>
                </a:solidFill>
                <a:latin typeface="Radio Canada" pitchFamily="2" charset="0"/>
                <a:ea typeface="Trebuchet MS"/>
                <a:cs typeface="Trebuchet MS"/>
                <a:sym typeface="Trebuchet MS"/>
              </a:rPr>
              <a:t>Marketing e Expansão da marca</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200" name="Google Shape;200;p22"/>
          <p:cNvSpPr txBox="1"/>
          <p:nvPr/>
        </p:nvSpPr>
        <p:spPr>
          <a:xfrm>
            <a:off x="7274770" y="4841427"/>
            <a:ext cx="3595335" cy="1643486"/>
          </a:xfrm>
          <a:prstGeom prst="rect">
            <a:avLst/>
          </a:prstGeom>
          <a:noFill/>
          <a:ln>
            <a:noFill/>
          </a:ln>
        </p:spPr>
        <p:txBody>
          <a:bodyPr spcFirstLastPara="1" wrap="square" lIns="91425" tIns="45700" rIns="91425" bIns="45700" anchor="t" anchorCtr="0">
            <a:spAutoFit/>
          </a:bodyPr>
          <a:lstStyle/>
          <a:p>
            <a:pPr lvl="0">
              <a:lnSpc>
                <a:spcPct val="140000"/>
              </a:lnSpc>
              <a:buSzPts val="1200"/>
            </a:pPr>
            <a:r>
              <a:rPr lang="pt-BR" sz="1200" dirty="0">
                <a:solidFill>
                  <a:schemeClr val="lt1"/>
                </a:solidFill>
                <a:latin typeface="Radio Canada" pitchFamily="2" charset="0"/>
                <a:ea typeface="Trebuchet MS"/>
                <a:cs typeface="Trebuchet MS"/>
                <a:sym typeface="Trebuchet MS"/>
              </a:rPr>
              <a:t>Promover a adoção do aplicativo através de estratégias de marketing, como parcerias com profissionais de saúde. Expandir para novas plataformas e regiões, além de desenvolver recursos e integrações, consolidando o </a:t>
            </a:r>
            <a:r>
              <a:rPr lang="pt-BR" sz="1200" dirty="0" err="1">
                <a:solidFill>
                  <a:schemeClr val="lt1"/>
                </a:solidFill>
                <a:latin typeface="Radio Canada" pitchFamily="2" charset="0"/>
                <a:ea typeface="Trebuchet MS"/>
                <a:cs typeface="Trebuchet MS"/>
                <a:sym typeface="Trebuchet MS"/>
              </a:rPr>
              <a:t>MeuMED</a:t>
            </a:r>
            <a:r>
              <a:rPr lang="pt-BR" sz="1200" dirty="0">
                <a:solidFill>
                  <a:schemeClr val="lt1"/>
                </a:solidFill>
                <a:latin typeface="Radio Canada" pitchFamily="2" charset="0"/>
                <a:ea typeface="Trebuchet MS"/>
                <a:cs typeface="Trebuchet MS"/>
                <a:sym typeface="Trebuchet MS"/>
              </a:rPr>
              <a:t> como líder no mercado de gestão de medicamentos e saúde.</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92" name="Google Shape;192;p22"/>
          <p:cNvSpPr/>
          <p:nvPr/>
        </p:nvSpPr>
        <p:spPr>
          <a:xfrm>
            <a:off x="6533903" y="3212997"/>
            <a:ext cx="511696" cy="511696"/>
          </a:xfrm>
          <a:prstGeom prst="roundRect">
            <a:avLst>
              <a:gd name="adj" fmla="val 16667"/>
            </a:avLst>
          </a:prstGeom>
          <a:solidFill>
            <a:schemeClr val="tx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dirty="0">
                <a:solidFill>
                  <a:schemeClr val="lt1"/>
                </a:solidFill>
                <a:latin typeface="Radio Canada" pitchFamily="2" charset="0"/>
                <a:ea typeface="Trebuchet MS"/>
                <a:cs typeface="Trebuchet MS"/>
                <a:sym typeface="Trebuchet MS"/>
              </a:rPr>
              <a:t>2</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93" name="Google Shape;193;p22"/>
          <p:cNvSpPr/>
          <p:nvPr/>
        </p:nvSpPr>
        <p:spPr>
          <a:xfrm>
            <a:off x="6533903" y="4617382"/>
            <a:ext cx="511696" cy="511696"/>
          </a:xfrm>
          <a:prstGeom prst="roundRect">
            <a:avLst>
              <a:gd name="adj" fmla="val 16667"/>
            </a:avLst>
          </a:prstGeom>
          <a:solidFill>
            <a:schemeClr val="tx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dirty="0">
                <a:solidFill>
                  <a:schemeClr val="lt1"/>
                </a:solidFill>
                <a:latin typeface="Radio Canada" pitchFamily="2" charset="0"/>
                <a:ea typeface="Trebuchet MS"/>
                <a:cs typeface="Trebuchet MS"/>
                <a:sym typeface="Trebuchet MS"/>
              </a:rPr>
              <a:t>3</a:t>
            </a:r>
            <a:endParaRPr sz="1400" b="0" i="0" u="none" strike="noStrike" cap="none" dirty="0">
              <a:solidFill>
                <a:srgbClr val="000000"/>
              </a:solidFill>
              <a:latin typeface="Radio Canada" pitchFamily="2" charset="0"/>
              <a:ea typeface="Trebuchet MS"/>
              <a:cs typeface="Trebuchet MS"/>
              <a:sym typeface="Trebuchet MS"/>
            </a:endParaRPr>
          </a:p>
        </p:txBody>
      </p:sp>
      <p:cxnSp>
        <p:nvCxnSpPr>
          <p:cNvPr id="18" name="Conector reto 17"/>
          <p:cNvCxnSpPr/>
          <p:nvPr/>
        </p:nvCxnSpPr>
        <p:spPr>
          <a:xfrm flipH="1">
            <a:off x="1" y="6090798"/>
            <a:ext cx="2031999"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fade">
                                      <p:cBhvr>
                                        <p:cTn id="11" dur="500"/>
                                        <p:tgtEl>
                                          <p:spTgt spid="189"/>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90"/>
                                        </p:tgtEl>
                                        <p:attrNameLst>
                                          <p:attrName>style.visibility</p:attrName>
                                        </p:attrNameLst>
                                      </p:cBhvr>
                                      <p:to>
                                        <p:strVal val="visible"/>
                                      </p:to>
                                    </p:set>
                                    <p:animEffect transition="in" filter="fade">
                                      <p:cBhvr>
                                        <p:cTn id="15" dur="500"/>
                                        <p:tgtEl>
                                          <p:spTgt spid="19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500"/>
                                        <p:tgtEl>
                                          <p:spTgt spid="191"/>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fade">
                                      <p:cBhvr>
                                        <p:cTn id="23" dur="500"/>
                                        <p:tgtEl>
                                          <p:spTgt spid="194"/>
                                        </p:tgtEl>
                                      </p:cBhvr>
                                    </p:animEffect>
                                  </p:childTnLst>
                                </p:cTn>
                              </p:par>
                              <p:par>
                                <p:cTn id="24" presetID="10" presetClass="entr" presetSubtype="0" fill="hold" nodeType="withEffect">
                                  <p:stCondLst>
                                    <p:cond delay="0"/>
                                  </p:stCondLst>
                                  <p:childTnLst>
                                    <p:set>
                                      <p:cBhvr>
                                        <p:cTn id="25" dur="1" fill="hold">
                                          <p:stCondLst>
                                            <p:cond delay="0"/>
                                          </p:stCondLst>
                                        </p:cTn>
                                        <p:tgtEl>
                                          <p:spTgt spid="195"/>
                                        </p:tgtEl>
                                        <p:attrNameLst>
                                          <p:attrName>style.visibility</p:attrName>
                                        </p:attrNameLst>
                                      </p:cBhvr>
                                      <p:to>
                                        <p:strVal val="visible"/>
                                      </p:to>
                                    </p:set>
                                    <p:animEffect transition="in" filter="fade">
                                      <p:cBhvr>
                                        <p:cTn id="26" dur="500"/>
                                        <p:tgtEl>
                                          <p:spTgt spid="195"/>
                                        </p:tgtEl>
                                      </p:cBhvr>
                                    </p:animEffect>
                                  </p:childTnLst>
                                </p:cTn>
                              </p:par>
                              <p:par>
                                <p:cTn id="27" presetID="10" presetClass="entr" presetSubtype="0" fill="hold" nodeType="withEffect">
                                  <p:stCondLst>
                                    <p:cond delay="0"/>
                                  </p:stCondLst>
                                  <p:childTnLst>
                                    <p:set>
                                      <p:cBhvr>
                                        <p:cTn id="28" dur="1" fill="hold">
                                          <p:stCondLst>
                                            <p:cond delay="0"/>
                                          </p:stCondLst>
                                        </p:cTn>
                                        <p:tgtEl>
                                          <p:spTgt spid="196"/>
                                        </p:tgtEl>
                                        <p:attrNameLst>
                                          <p:attrName>style.visibility</p:attrName>
                                        </p:attrNameLst>
                                      </p:cBhvr>
                                      <p:to>
                                        <p:strVal val="visible"/>
                                      </p:to>
                                    </p:set>
                                    <p:animEffect transition="in" filter="fade">
                                      <p:cBhvr>
                                        <p:cTn id="29" dur="500"/>
                                        <p:tgtEl>
                                          <p:spTgt spid="196"/>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fade">
                                      <p:cBhvr>
                                        <p:cTn id="33" dur="500"/>
                                        <p:tgtEl>
                                          <p:spTgt spid="192"/>
                                        </p:tgtEl>
                                      </p:cBhvr>
                                    </p:animEffect>
                                  </p:childTnLst>
                                </p:cTn>
                              </p:par>
                              <p:par>
                                <p:cTn id="34" presetID="10" presetClass="entr" presetSubtype="0" fill="hold" nodeType="with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fade">
                                      <p:cBhvr>
                                        <p:cTn id="36" dur="500"/>
                                        <p:tgtEl>
                                          <p:spTgt spid="197"/>
                                        </p:tgtEl>
                                      </p:cBhvr>
                                    </p:animEffect>
                                  </p:childTnLst>
                                </p:cTn>
                              </p:par>
                              <p:par>
                                <p:cTn id="37" presetID="10"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500"/>
                                        <p:tgtEl>
                                          <p:spTgt spid="198"/>
                                        </p:tgtEl>
                                      </p:cBhvr>
                                    </p:animEffect>
                                  </p:childTnLst>
                                </p:cTn>
                              </p:par>
                            </p:childTnLst>
                          </p:cTn>
                        </p:par>
                        <p:par>
                          <p:cTn id="40" fill="hold">
                            <p:stCondLst>
                              <p:cond delay="3250"/>
                            </p:stCondLst>
                            <p:childTnLst>
                              <p:par>
                                <p:cTn id="41" presetID="10" presetClass="entr" presetSubtype="0" fill="hold" nodeType="afterEffect">
                                  <p:stCondLst>
                                    <p:cond delay="0"/>
                                  </p:stCondLst>
                                  <p:childTnLst>
                                    <p:set>
                                      <p:cBhvr>
                                        <p:cTn id="42" dur="1" fill="hold">
                                          <p:stCondLst>
                                            <p:cond delay="0"/>
                                          </p:stCondLst>
                                        </p:cTn>
                                        <p:tgtEl>
                                          <p:spTgt spid="193"/>
                                        </p:tgtEl>
                                        <p:attrNameLst>
                                          <p:attrName>style.visibility</p:attrName>
                                        </p:attrNameLst>
                                      </p:cBhvr>
                                      <p:to>
                                        <p:strVal val="visible"/>
                                      </p:to>
                                    </p:set>
                                    <p:animEffect transition="in" filter="fade">
                                      <p:cBhvr>
                                        <p:cTn id="43" dur="500"/>
                                        <p:tgtEl>
                                          <p:spTgt spid="193"/>
                                        </p:tgtEl>
                                      </p:cBhvr>
                                    </p:animEffect>
                                  </p:childTnLst>
                                </p:cTn>
                              </p:par>
                              <p:par>
                                <p:cTn id="44" presetID="10" presetClass="entr" presetSubtype="0" fill="hold" nodeType="withEffect">
                                  <p:stCondLst>
                                    <p:cond delay="0"/>
                                  </p:stCondLst>
                                  <p:childTnLst>
                                    <p:set>
                                      <p:cBhvr>
                                        <p:cTn id="45" dur="1" fill="hold">
                                          <p:stCondLst>
                                            <p:cond delay="0"/>
                                          </p:stCondLst>
                                        </p:cTn>
                                        <p:tgtEl>
                                          <p:spTgt spid="199"/>
                                        </p:tgtEl>
                                        <p:attrNameLst>
                                          <p:attrName>style.visibility</p:attrName>
                                        </p:attrNameLst>
                                      </p:cBhvr>
                                      <p:to>
                                        <p:strVal val="visible"/>
                                      </p:to>
                                    </p:set>
                                    <p:animEffect transition="in" filter="fade">
                                      <p:cBhvr>
                                        <p:cTn id="46" dur="500"/>
                                        <p:tgtEl>
                                          <p:spTgt spid="199"/>
                                        </p:tgtEl>
                                      </p:cBhvr>
                                    </p:animEffect>
                                  </p:childTnLst>
                                </p:cTn>
                              </p:par>
                              <p:par>
                                <p:cTn id="47" presetID="10" presetClass="entr" presetSubtype="0" fill="hold" nodeType="withEffect">
                                  <p:stCondLst>
                                    <p:cond delay="0"/>
                                  </p:stCondLst>
                                  <p:childTnLst>
                                    <p:set>
                                      <p:cBhvr>
                                        <p:cTn id="48" dur="1" fill="hold">
                                          <p:stCondLst>
                                            <p:cond delay="0"/>
                                          </p:stCondLst>
                                        </p:cTn>
                                        <p:tgtEl>
                                          <p:spTgt spid="200"/>
                                        </p:tgtEl>
                                        <p:attrNameLst>
                                          <p:attrName>style.visibility</p:attrName>
                                        </p:attrNameLst>
                                      </p:cBhvr>
                                      <p:to>
                                        <p:strVal val="visible"/>
                                      </p:to>
                                    </p:set>
                                    <p:animEffect transition="in" filter="fade">
                                      <p:cBhvr>
                                        <p:cTn id="49" dur="500"/>
                                        <p:tgtEl>
                                          <p:spTgt spid="200"/>
                                        </p:tgtEl>
                                      </p:cBhvr>
                                    </p:animEffect>
                                  </p:childTnLst>
                                </p:cTn>
                              </p:par>
                            </p:childTnLst>
                          </p:cTn>
                        </p:par>
                        <p:par>
                          <p:cTn id="50" fill="hold">
                            <p:stCondLst>
                              <p:cond delay="375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par>
                          <p:cTn id="54" fill="hold">
                            <p:stCondLst>
                              <p:cond delay="425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Google Shape;188;p22"/>
          <p:cNvSpPr/>
          <p:nvPr/>
        </p:nvSpPr>
        <p:spPr>
          <a:xfrm>
            <a:off x="0" y="-11151"/>
            <a:ext cx="6008553" cy="68691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88" name="Google Shape;188;p22"/>
          <p:cNvSpPr/>
          <p:nvPr/>
        </p:nvSpPr>
        <p:spPr>
          <a:xfrm>
            <a:off x="6008553" y="28694"/>
            <a:ext cx="6197434" cy="6880302"/>
          </a:xfrm>
          <a:prstGeom prst="rect">
            <a:avLst/>
          </a:prstGeom>
          <a:solidFill>
            <a:schemeClr val="dk1">
              <a:alpha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91" name="Google Shape;191;p22"/>
          <p:cNvSpPr txBox="1"/>
          <p:nvPr/>
        </p:nvSpPr>
        <p:spPr>
          <a:xfrm>
            <a:off x="1082980" y="3698049"/>
            <a:ext cx="4003500" cy="2252884"/>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solidFill>
                  <a:schemeClr val="lt1"/>
                </a:solidFill>
                <a:latin typeface="Radio Canada" pitchFamily="2" charset="0"/>
                <a:ea typeface="Trebuchet MS"/>
                <a:cs typeface="Trebuchet MS"/>
                <a:sym typeface="Trebuchet MS"/>
              </a:rPr>
              <a:t>O IGTI / XP Educação desempenhou um papel fundamental em nosso processo de desenvolvimento, fornecendo conhecimento especializado, recursos educacionais e suporte contínuo ao longo de nossa jornada. Os cursos oferecidos nos capacitaram com as habilidades técnicas e estratégicas necessárias para conceber, projetar e implementar soluções inovadoras como o </a:t>
            </a:r>
            <a:r>
              <a:rPr lang="pt-BR" sz="1200" dirty="0" err="1">
                <a:solidFill>
                  <a:schemeClr val="lt1"/>
                </a:solidFill>
                <a:latin typeface="Radio Canada" pitchFamily="2" charset="0"/>
                <a:ea typeface="Trebuchet MS"/>
                <a:cs typeface="Trebuchet MS"/>
                <a:sym typeface="Trebuchet MS"/>
              </a:rPr>
              <a:t>MeuMed</a:t>
            </a:r>
            <a:r>
              <a:rPr lang="pt-BR" sz="1200" dirty="0">
                <a:solidFill>
                  <a:schemeClr val="lt1"/>
                </a:solidFill>
                <a:latin typeface="Radio Canada" pitchFamily="2" charset="0"/>
                <a:ea typeface="Trebuchet MS"/>
                <a:cs typeface="Trebuchet MS"/>
                <a:sym typeface="Trebuchet MS"/>
              </a:rPr>
              <a:t>. Estamos gratos pela parceria com o IGTI e confiantes de que sua contribuição continuará a impulsionar nosso sucesso futuro.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89" name="Google Shape;189;p22"/>
          <p:cNvSpPr txBox="1"/>
          <p:nvPr/>
        </p:nvSpPr>
        <p:spPr>
          <a:xfrm>
            <a:off x="1082979" y="1285457"/>
            <a:ext cx="4592991" cy="12618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06.</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Próximos Passos</a:t>
            </a:r>
            <a:endParaRPr sz="3800" b="0" i="0" u="none" strike="noStrike" cap="none" dirty="0">
              <a:solidFill>
                <a:schemeClr val="accent1"/>
              </a:solidFill>
              <a:latin typeface="Radio Canada" pitchFamily="2" charset="0"/>
              <a:ea typeface="Trebuchet MS"/>
              <a:cs typeface="Trebuchet MS"/>
              <a:sym typeface="Trebuchet MS"/>
            </a:endParaRPr>
          </a:p>
        </p:txBody>
      </p:sp>
      <p:sp>
        <p:nvSpPr>
          <p:cNvPr id="190" name="Google Shape;190;p22"/>
          <p:cNvSpPr txBox="1"/>
          <p:nvPr/>
        </p:nvSpPr>
        <p:spPr>
          <a:xfrm>
            <a:off x="1082980" y="3212997"/>
            <a:ext cx="4003500" cy="3723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1" i="0" u="none" strike="noStrike" cap="none" dirty="0">
                <a:solidFill>
                  <a:schemeClr val="lt1"/>
                </a:solidFill>
                <a:latin typeface="Radio Canada" pitchFamily="2" charset="0"/>
                <a:ea typeface="Trebuchet MS"/>
                <a:cs typeface="Trebuchet MS"/>
                <a:sym typeface="Trebuchet MS"/>
              </a:rPr>
              <a:t>Importância do IGTI / XP Educação ?</a:t>
            </a:r>
            <a:endParaRPr sz="1400" b="1" i="0" u="none" strike="noStrike" cap="none" dirty="0">
              <a:solidFill>
                <a:schemeClr val="lt1"/>
              </a:solidFill>
              <a:latin typeface="Radio Canada" pitchFamily="2" charset="0"/>
              <a:ea typeface="Trebuchet MS"/>
              <a:cs typeface="Trebuchet MS"/>
              <a:sym typeface="Trebuchet MS"/>
            </a:endParaRPr>
          </a:p>
        </p:txBody>
      </p:sp>
      <p:cxnSp>
        <p:nvCxnSpPr>
          <p:cNvPr id="18" name="Conector reto 17"/>
          <p:cNvCxnSpPr/>
          <p:nvPr/>
        </p:nvCxnSpPr>
        <p:spPr>
          <a:xfrm flipH="1">
            <a:off x="1" y="6090798"/>
            <a:ext cx="2031999"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92749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fade">
                                      <p:cBhvr>
                                        <p:cTn id="11" dur="500"/>
                                        <p:tgtEl>
                                          <p:spTgt spid="189"/>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90"/>
                                        </p:tgtEl>
                                        <p:attrNameLst>
                                          <p:attrName>style.visibility</p:attrName>
                                        </p:attrNameLst>
                                      </p:cBhvr>
                                      <p:to>
                                        <p:strVal val="visible"/>
                                      </p:to>
                                    </p:set>
                                    <p:animEffect transition="in" filter="fade">
                                      <p:cBhvr>
                                        <p:cTn id="15" dur="500"/>
                                        <p:tgtEl>
                                          <p:spTgt spid="19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500"/>
                                        <p:tgtEl>
                                          <p:spTgt spid="191"/>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t="15717"/>
          <a:stretch/>
        </p:blipFill>
        <p:spPr>
          <a:xfrm>
            <a:off x="0" y="0"/>
            <a:ext cx="12192000" cy="6858000"/>
          </a:xfrm>
          <a:prstGeom prst="rect">
            <a:avLst/>
          </a:prstGeom>
        </p:spPr>
      </p:pic>
      <p:sp>
        <p:nvSpPr>
          <p:cNvPr id="10" name="Google Shape;205;p23"/>
          <p:cNvSpPr/>
          <p:nvPr/>
        </p:nvSpPr>
        <p:spPr>
          <a:xfrm>
            <a:off x="0" y="0"/>
            <a:ext cx="121920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205;p23"/>
          <p:cNvSpPr/>
          <p:nvPr/>
        </p:nvSpPr>
        <p:spPr>
          <a:xfrm>
            <a:off x="0" y="0"/>
            <a:ext cx="12192000" cy="6858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 name="Google Shape;205;p23"/>
          <p:cNvSpPr/>
          <p:nvPr/>
        </p:nvSpPr>
        <p:spPr>
          <a:xfrm>
            <a:off x="0" y="904150"/>
            <a:ext cx="12192000" cy="5378116"/>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3"/>
          <p:cNvSpPr txBox="1"/>
          <p:nvPr/>
        </p:nvSpPr>
        <p:spPr>
          <a:xfrm>
            <a:off x="4190999" y="3066931"/>
            <a:ext cx="3809999" cy="1052555"/>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4400"/>
              <a:buFont typeface="Arial"/>
              <a:buNone/>
            </a:pPr>
            <a:r>
              <a:rPr lang="pt-BR" sz="4800" b="0" i="0" u="none" strike="noStrike" cap="none" dirty="0">
                <a:solidFill>
                  <a:schemeClr val="lt1"/>
                </a:solidFill>
                <a:latin typeface="Radio Canada" pitchFamily="2" charset="0"/>
                <a:ea typeface="Trebuchet MS"/>
                <a:cs typeface="Trebuchet MS"/>
                <a:sym typeface="Trebuchet MS"/>
              </a:rPr>
              <a:t>Obrigado(a</a:t>
            </a:r>
            <a:r>
              <a:rPr lang="pt-BR" sz="4800" b="0" i="0" u="none" strike="noStrike" cap="none" dirty="0">
                <a:solidFill>
                  <a:schemeClr val="lt1"/>
                </a:solidFill>
                <a:latin typeface="Trebuchet MS"/>
                <a:ea typeface="Trebuchet MS"/>
                <a:cs typeface="Trebuchet MS"/>
                <a:sym typeface="Trebuchet MS"/>
              </a:rPr>
              <a:t>)!</a:t>
            </a:r>
            <a:endParaRPr sz="4800" b="0" i="0" u="none" strike="noStrike" cap="none" dirty="0">
              <a:solidFill>
                <a:schemeClr val="accent1"/>
              </a:solidFill>
              <a:latin typeface="Trebuchet MS"/>
              <a:ea typeface="Trebuchet MS"/>
              <a:cs typeface="Trebuchet MS"/>
              <a:sym typeface="Trebuchet MS"/>
            </a:endParaRPr>
          </a:p>
        </p:txBody>
      </p:sp>
      <p:cxnSp>
        <p:nvCxnSpPr>
          <p:cNvPr id="6" name="Conector reto 5"/>
          <p:cNvCxnSpPr/>
          <p:nvPr/>
        </p:nvCxnSpPr>
        <p:spPr>
          <a:xfrm flipH="1">
            <a:off x="0" y="904150"/>
            <a:ext cx="12192000"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flipH="1">
            <a:off x="-1" y="6282266"/>
            <a:ext cx="12192000"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Espaço Reservado para Imagem 2"/>
          <p:cNvPicPr>
            <a:picLocks noGrp="1" noChangeAspect="1"/>
          </p:cNvPicPr>
          <p:nvPr>
            <p:ph type="pic" idx="2"/>
          </p:nvPr>
        </p:nvPicPr>
        <p:blipFill>
          <a:blip r:embed="rId3">
            <a:extLst>
              <a:ext uri="{28A0092B-C50C-407E-A947-70E740481C1C}">
                <a14:useLocalDpi xmlns:a14="http://schemas.microsoft.com/office/drawing/2010/main" val="0"/>
              </a:ext>
            </a:extLst>
          </a:blip>
          <a:srcRect t="1036" b="1036"/>
          <a:stretch>
            <a:fillRect/>
          </a:stretch>
        </p:blipFill>
        <p:spPr>
          <a:xfrm>
            <a:off x="0" y="-50068"/>
            <a:ext cx="12542841" cy="6908067"/>
          </a:xfrm>
          <a:solidFill>
            <a:schemeClr val="lt1"/>
          </a:solidFill>
        </p:spPr>
      </p:pic>
      <p:sp>
        <p:nvSpPr>
          <p:cNvPr id="188" name="Google Shape;188;p22"/>
          <p:cNvSpPr/>
          <p:nvPr/>
        </p:nvSpPr>
        <p:spPr>
          <a:xfrm>
            <a:off x="2460149" y="1966219"/>
            <a:ext cx="10082692" cy="3240196"/>
          </a:xfrm>
          <a:prstGeom prst="rect">
            <a:avLst/>
          </a:prstGeom>
          <a:solidFill>
            <a:schemeClr val="dk1">
              <a:alpha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8" name="Google Shape;188;p22"/>
          <p:cNvSpPr/>
          <p:nvPr/>
        </p:nvSpPr>
        <p:spPr>
          <a:xfrm flipH="1">
            <a:off x="0" y="1966219"/>
            <a:ext cx="2460148" cy="324019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9" name="Google Shape;109;p5"/>
          <p:cNvSpPr txBox="1"/>
          <p:nvPr/>
        </p:nvSpPr>
        <p:spPr>
          <a:xfrm>
            <a:off x="172639" y="3170181"/>
            <a:ext cx="2156727"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tx1"/>
                </a:solidFill>
                <a:latin typeface="Radio Canada" pitchFamily="2" charset="0"/>
                <a:ea typeface="Tahoma" panose="020B0604030504040204" pitchFamily="34" charset="0"/>
                <a:cs typeface="Tahoma" panose="020B0604030504040204" pitchFamily="34" charset="0"/>
                <a:sym typeface="Trebuchet MS"/>
              </a:rPr>
              <a:t> Sumário</a:t>
            </a:r>
            <a:endParaRPr sz="3600" b="0" i="0" u="none" strike="noStrike" cap="none" dirty="0">
              <a:solidFill>
                <a:schemeClr val="tx1"/>
              </a:solidFill>
              <a:latin typeface="Radio Canada" pitchFamily="2" charset="0"/>
              <a:ea typeface="Tahoma" panose="020B0604030504040204" pitchFamily="34" charset="0"/>
              <a:cs typeface="Tahoma" panose="020B0604030504040204" pitchFamily="34" charset="0"/>
              <a:sym typeface="Trebuchet MS"/>
            </a:endParaRPr>
          </a:p>
        </p:txBody>
      </p:sp>
      <p:sp>
        <p:nvSpPr>
          <p:cNvPr id="20" name="Google Shape;110;p5"/>
          <p:cNvSpPr txBox="1"/>
          <p:nvPr/>
        </p:nvSpPr>
        <p:spPr>
          <a:xfrm>
            <a:off x="2754351" y="3455890"/>
            <a:ext cx="2236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APRESENTAÇÃO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1" name="Google Shape;111;p5"/>
          <p:cNvSpPr txBox="1"/>
          <p:nvPr/>
        </p:nvSpPr>
        <p:spPr>
          <a:xfrm>
            <a:off x="2749653" y="3716088"/>
            <a:ext cx="1639367" cy="350825"/>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bg1"/>
                </a:solidFill>
                <a:latin typeface="Radio Canada" pitchFamily="2" charset="0"/>
                <a:ea typeface="Trebuchet MS"/>
                <a:cs typeface="Trebuchet MS"/>
                <a:sym typeface="Trebuchet MS"/>
              </a:rPr>
              <a:t>Quem sou eu?</a:t>
            </a:r>
            <a:endParaRPr sz="1400" b="0" i="0" u="none" strike="noStrike" cap="none">
              <a:solidFill>
                <a:schemeClr val="bg1"/>
              </a:solidFill>
              <a:latin typeface="Radio Canada" pitchFamily="2" charset="0"/>
              <a:ea typeface="Trebuchet MS"/>
              <a:cs typeface="Trebuchet MS"/>
              <a:sym typeface="Trebuchet MS"/>
            </a:endParaRPr>
          </a:p>
        </p:txBody>
      </p:sp>
      <p:sp>
        <p:nvSpPr>
          <p:cNvPr id="22" name="Google Shape;112;p5"/>
          <p:cNvSpPr/>
          <p:nvPr/>
        </p:nvSpPr>
        <p:spPr>
          <a:xfrm>
            <a:off x="2749653" y="2940060"/>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01.</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3" name="Google Shape;113;p5"/>
          <p:cNvSpPr txBox="1"/>
          <p:nvPr/>
        </p:nvSpPr>
        <p:spPr>
          <a:xfrm>
            <a:off x="4411233" y="3453602"/>
            <a:ext cx="1443194"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PROBLEMA</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4" name="Google Shape;114;p5"/>
          <p:cNvSpPr txBox="1"/>
          <p:nvPr/>
        </p:nvSpPr>
        <p:spPr>
          <a:xfrm>
            <a:off x="4411234" y="3717235"/>
            <a:ext cx="1339202" cy="350825"/>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Qual é a dor?</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5" name="Google Shape;115;p5"/>
          <p:cNvSpPr/>
          <p:nvPr/>
        </p:nvSpPr>
        <p:spPr>
          <a:xfrm>
            <a:off x="4389020" y="2940060"/>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02.</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38" name="Google Shape;116;p5"/>
          <p:cNvSpPr txBox="1"/>
          <p:nvPr/>
        </p:nvSpPr>
        <p:spPr>
          <a:xfrm>
            <a:off x="5794932" y="3445056"/>
            <a:ext cx="1461643"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SOLUÇÃO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39" name="Google Shape;117;p5"/>
          <p:cNvSpPr txBox="1"/>
          <p:nvPr/>
        </p:nvSpPr>
        <p:spPr>
          <a:xfrm>
            <a:off x="5790757" y="3716088"/>
            <a:ext cx="1553438"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O que eu proponho?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0" name="Google Shape;118;p5"/>
          <p:cNvSpPr/>
          <p:nvPr/>
        </p:nvSpPr>
        <p:spPr>
          <a:xfrm>
            <a:off x="5794932" y="2937338"/>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03.</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2" name="Google Shape;119;p5"/>
          <p:cNvSpPr txBox="1"/>
          <p:nvPr/>
        </p:nvSpPr>
        <p:spPr>
          <a:xfrm>
            <a:off x="7120439" y="3453602"/>
            <a:ext cx="1939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DIFERENCIAL</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3" name="Google Shape;120;p5"/>
          <p:cNvSpPr txBox="1"/>
          <p:nvPr/>
        </p:nvSpPr>
        <p:spPr>
          <a:xfrm>
            <a:off x="7120440" y="3752856"/>
            <a:ext cx="1461416"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O que a sua solução tem de especial?</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4" name="Google Shape;121;p5"/>
          <p:cNvSpPr/>
          <p:nvPr/>
        </p:nvSpPr>
        <p:spPr>
          <a:xfrm>
            <a:off x="7120439" y="2940416"/>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04.</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5" name="Google Shape;122;p5"/>
          <p:cNvSpPr txBox="1"/>
          <p:nvPr/>
        </p:nvSpPr>
        <p:spPr>
          <a:xfrm>
            <a:off x="8669475" y="3453602"/>
            <a:ext cx="1370056"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IMPACTO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6" name="Google Shape;123;p5"/>
          <p:cNvSpPr txBox="1"/>
          <p:nvPr/>
        </p:nvSpPr>
        <p:spPr>
          <a:xfrm>
            <a:off x="8687942" y="3761402"/>
            <a:ext cx="1506628"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Quais são os impactos da minha solução?</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47" name="Google Shape;124;p5"/>
          <p:cNvSpPr/>
          <p:nvPr/>
        </p:nvSpPr>
        <p:spPr>
          <a:xfrm>
            <a:off x="8673878" y="2932637"/>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05.</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8" name="Google Shape;125;p5"/>
          <p:cNvSpPr txBox="1"/>
          <p:nvPr/>
        </p:nvSpPr>
        <p:spPr>
          <a:xfrm>
            <a:off x="10034247" y="3473519"/>
            <a:ext cx="2078448"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PRÓXIMOS PASSOS</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9" name="Google Shape;126;p5"/>
          <p:cNvSpPr txBox="1"/>
          <p:nvPr/>
        </p:nvSpPr>
        <p:spPr>
          <a:xfrm>
            <a:off x="10057333" y="3739221"/>
            <a:ext cx="1499093"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Qual a sua visão para o futuro </a:t>
            </a:r>
            <a:endParaRPr sz="1400" b="0" i="0" u="none" strike="noStrike" cap="none" dirty="0">
              <a:solidFill>
                <a:schemeClr val="bg1"/>
              </a:solidFill>
              <a:latin typeface="Radio Canada" pitchFamily="2" charset="0"/>
              <a:ea typeface="Trebuchet MS"/>
              <a:cs typeface="Trebuchet MS"/>
              <a:sym typeface="Trebuchet MS"/>
            </a:endParaRPr>
          </a:p>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da solução?</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50" name="Google Shape;127;p5"/>
          <p:cNvSpPr/>
          <p:nvPr/>
        </p:nvSpPr>
        <p:spPr>
          <a:xfrm>
            <a:off x="10037529" y="2932637"/>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a:solidFill>
                  <a:schemeClr val="bg1"/>
                </a:solidFill>
                <a:latin typeface="Radio Canada" pitchFamily="2" charset="0"/>
                <a:ea typeface="Trebuchet MS"/>
                <a:cs typeface="Trebuchet MS"/>
                <a:sym typeface="Trebuchet MS"/>
              </a:rPr>
              <a:t>06.</a:t>
            </a:r>
            <a:endParaRPr sz="1400" b="0" i="0" u="none" strike="noStrike" cap="none">
              <a:solidFill>
                <a:schemeClr val="bg1"/>
              </a:solidFill>
              <a:latin typeface="Radio Canada" pitchFamily="2" charset="0"/>
              <a:ea typeface="Trebuchet MS"/>
              <a:cs typeface="Trebuchet MS"/>
              <a:sym typeface="Trebuchet MS"/>
            </a:endParaRPr>
          </a:p>
        </p:txBody>
      </p:sp>
      <p:pic>
        <p:nvPicPr>
          <p:cNvPr id="53" name="Imagem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cxnSp>
        <p:nvCxnSpPr>
          <p:cNvPr id="26" name="Conector reto 25"/>
          <p:cNvCxnSpPr/>
          <p:nvPr/>
        </p:nvCxnSpPr>
        <p:spPr>
          <a:xfrm flipH="1">
            <a:off x="1" y="54811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63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par>
                          <p:cTn id="44" fill="hold">
                            <p:stCondLst>
                              <p:cond delay="225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par>
                          <p:cTn id="54" fill="hold">
                            <p:stCondLst>
                              <p:cond delay="275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par>
                          <p:cTn id="64" fill="hold">
                            <p:stCondLst>
                              <p:cond delay="3250"/>
                            </p:stCondLst>
                            <p:childTnLst>
                              <p:par>
                                <p:cTn id="65" presetID="10" presetClass="entr" presetSubtype="0"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par>
                          <p:cTn id="74" fill="hold">
                            <p:stCondLst>
                              <p:cond delay="3750"/>
                            </p:stCondLst>
                            <p:childTnLst>
                              <p:par>
                                <p:cTn id="75" presetID="10"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3" name="Google Shape;144;p6"/>
          <p:cNvSpPr/>
          <p:nvPr/>
        </p:nvSpPr>
        <p:spPr>
          <a:xfrm>
            <a:off x="0" y="0"/>
            <a:ext cx="3217333"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 name="Google Shape;133;g6b801bba70_0_92"/>
          <p:cNvSpPr txBox="1"/>
          <p:nvPr/>
        </p:nvSpPr>
        <p:spPr>
          <a:xfrm>
            <a:off x="5835933" y="1644081"/>
            <a:ext cx="4208833"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rgbClr val="7DDD00"/>
                </a:solidFill>
                <a:latin typeface="Radio Canada" pitchFamily="2" charset="0"/>
                <a:ea typeface="Trebuchet MS"/>
                <a:cs typeface="Trebuchet MS"/>
                <a:sym typeface="Trebuchet MS"/>
              </a:rPr>
              <a:t>01.</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dk1"/>
                </a:solidFill>
                <a:latin typeface="Radio Canada" pitchFamily="2" charset="0"/>
                <a:ea typeface="Trebuchet MS"/>
                <a:cs typeface="Trebuchet MS"/>
                <a:sym typeface="Trebuchet MS"/>
              </a:rPr>
              <a:t>Apresentação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 name="Google Shape;134;g6b801bba70_0_92"/>
          <p:cNvSpPr txBox="1"/>
          <p:nvPr/>
        </p:nvSpPr>
        <p:spPr>
          <a:xfrm>
            <a:off x="5835932" y="3296677"/>
            <a:ext cx="4208834" cy="652486"/>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dirty="0">
                <a:solidFill>
                  <a:schemeClr val="dk1"/>
                </a:solidFill>
                <a:latin typeface="Radio Canada" pitchFamily="2" charset="0"/>
                <a:ea typeface="Trebuchet MS"/>
                <a:cs typeface="Trebuchet MS"/>
                <a:sym typeface="Trebuchet MS"/>
              </a:rPr>
              <a:t>Quem sou eu?</a:t>
            </a:r>
            <a:endParaRPr sz="1400" b="0" i="0" u="none" strike="noStrike" cap="none" dirty="0">
              <a:solidFill>
                <a:schemeClr val="dk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dk1"/>
              </a:solidFill>
              <a:latin typeface="Radio Canada" pitchFamily="2" charset="0"/>
              <a:ea typeface="Trebuchet MS"/>
              <a:cs typeface="Trebuchet MS"/>
              <a:sym typeface="Trebuchet MS"/>
            </a:endParaRPr>
          </a:p>
        </p:txBody>
      </p:sp>
      <p:sp>
        <p:nvSpPr>
          <p:cNvPr id="16" name="Google Shape;135;g6b801bba70_0_92"/>
          <p:cNvSpPr txBox="1"/>
          <p:nvPr/>
        </p:nvSpPr>
        <p:spPr>
          <a:xfrm>
            <a:off x="5835932" y="3789185"/>
            <a:ext cx="4570132" cy="2973081"/>
          </a:xfrm>
          <a:prstGeom prst="rect">
            <a:avLst/>
          </a:prstGeom>
          <a:noFill/>
          <a:ln>
            <a:noFill/>
          </a:ln>
        </p:spPr>
        <p:txBody>
          <a:bodyPr spcFirstLastPara="1" wrap="square" lIns="91425" tIns="45700" rIns="91425" bIns="45700" anchor="t" anchorCtr="0">
            <a:spAutoFit/>
          </a:bodyPr>
          <a:lstStyle/>
          <a:p>
            <a:pPr lvl="0">
              <a:lnSpc>
                <a:spcPct val="130000"/>
              </a:lnSpc>
              <a:buSzPts val="1200"/>
            </a:pPr>
            <a:r>
              <a:rPr lang="pt-BR" sz="1200" dirty="0">
                <a:solidFill>
                  <a:schemeClr val="dk1"/>
                </a:solidFill>
                <a:latin typeface="Radio Canada" pitchFamily="2" charset="0"/>
                <a:ea typeface="Trebuchet MS"/>
                <a:cs typeface="Trebuchet MS"/>
                <a:sym typeface="Trebuchet MS"/>
              </a:rPr>
              <a:t>Meu nome é Arimatéia Júnior, tenho 40 anos e resido em Fortaleza com meus pais, onde também sou o principal provedor da casa. Faço parte de uma família grande e muito alegre, e valorizo muito os momentos compartilhados ao lado deles. Meu passatempo preferido é assistir futebol e sou um entusiasta do aprendizado contínuo.</a:t>
            </a:r>
          </a:p>
          <a:p>
            <a:pPr lvl="0">
              <a:lnSpc>
                <a:spcPct val="130000"/>
              </a:lnSpc>
              <a:buSzPts val="1200"/>
            </a:pPr>
            <a:endParaRPr lang="pt-BR" sz="1200" dirty="0">
              <a:solidFill>
                <a:schemeClr val="dk1"/>
              </a:solidFill>
              <a:latin typeface="Radio Canada" pitchFamily="2" charset="0"/>
              <a:ea typeface="Trebuchet MS"/>
              <a:cs typeface="Trebuchet MS"/>
              <a:sym typeface="Trebuchet MS"/>
            </a:endParaRPr>
          </a:p>
          <a:p>
            <a:pPr lvl="0">
              <a:lnSpc>
                <a:spcPct val="130000"/>
              </a:lnSpc>
              <a:buSzPts val="1200"/>
            </a:pPr>
            <a:r>
              <a:rPr lang="pt-BR" sz="1200" dirty="0">
                <a:solidFill>
                  <a:schemeClr val="dk1"/>
                </a:solidFill>
                <a:latin typeface="Radio Canada" pitchFamily="2" charset="0"/>
                <a:ea typeface="Trebuchet MS"/>
                <a:cs typeface="Trebuchet MS"/>
                <a:sym typeface="Trebuchet MS"/>
              </a:rPr>
              <a:t>Sou graduado em Redes de Computadores e tenho especialização em Segurança da Informação. Com mais de 15 anos de experiência na área de Tecnologia da Informação, me especializei em Infraestrutura de TI e Cloud. Atualmente, exerço a função de Arquiteto de Software e Soluções na TIVIT, onde estou alocado no cliente Petrobras.</a:t>
            </a:r>
          </a:p>
          <a:p>
            <a:pPr lvl="0">
              <a:lnSpc>
                <a:spcPct val="130000"/>
              </a:lnSpc>
              <a:buSzPts val="1200"/>
            </a:pPr>
            <a:endParaRPr lang="pt-BR" sz="1200" dirty="0">
              <a:solidFill>
                <a:schemeClr val="dk1"/>
              </a:solidFill>
              <a:latin typeface="Radio Canada" pitchFamily="2" charset="0"/>
              <a:ea typeface="Trebuchet MS"/>
              <a:cs typeface="Trebuchet MS"/>
              <a:sym typeface="Trebuchet MS"/>
            </a:endParaRPr>
          </a:p>
        </p:txBody>
      </p:sp>
      <p:pic>
        <p:nvPicPr>
          <p:cNvPr id="18" name="Espaço Reservado para Imagem 1"/>
          <p:cNvPicPr>
            <a:picLocks noGrp="1" noChangeAspect="1"/>
          </p:cNvPicPr>
          <p:nvPr>
            <p:ph type="pic" idx="2"/>
          </p:nvPr>
        </p:nvPicPr>
        <p:blipFill>
          <a:blip r:embed="rId3"/>
          <a:srcRect l="12177" r="12177"/>
          <a:stretch/>
        </p:blipFill>
        <p:spPr>
          <a:xfrm>
            <a:off x="153070" y="416154"/>
            <a:ext cx="2861933" cy="3783314"/>
          </a:xfrm>
        </p:spPr>
      </p:pic>
      <p:pic>
        <p:nvPicPr>
          <p:cNvPr id="20" name="Imagem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cxnSp>
        <p:nvCxnSpPr>
          <p:cNvPr id="22" name="Conector reto 21"/>
          <p:cNvCxnSpPr/>
          <p:nvPr/>
        </p:nvCxnSpPr>
        <p:spPr>
          <a:xfrm flipH="1">
            <a:off x="1" y="54811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
        <p:nvSpPr>
          <p:cNvPr id="24" name="Fluxograma: Terminação 23"/>
          <p:cNvSpPr/>
          <p:nvPr/>
        </p:nvSpPr>
        <p:spPr>
          <a:xfrm>
            <a:off x="6443414" y="1478353"/>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5891502" y="1478353"/>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luxograma: Terminação 25"/>
          <p:cNvSpPr/>
          <p:nvPr/>
        </p:nvSpPr>
        <p:spPr>
          <a:xfrm>
            <a:off x="6167598" y="1478353"/>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500"/>
                            </p:stCondLst>
                            <p:childTnLst>
                              <p:par>
                                <p:cTn id="24" presetID="26" presetClass="emph" presetSubtype="0" fill="hold" grpId="0" nodeType="afterEffect">
                                  <p:stCondLst>
                                    <p:cond delay="0"/>
                                  </p:stCondLst>
                                  <p:childTnLst>
                                    <p:animEffect transition="out" filter="fade">
                                      <p:cBhvr>
                                        <p:cTn id="25" dur="500" tmFilter="0, 0; .2, .5; .8, .5; 1, 0"/>
                                        <p:tgtEl>
                                          <p:spTgt spid="23"/>
                                        </p:tgtEl>
                                      </p:cBhvr>
                                    </p:animEffect>
                                    <p:animScale>
                                      <p:cBhvr>
                                        <p:cTn id="26" dur="250" autoRev="1" fill="hold"/>
                                        <p:tgtEl>
                                          <p:spTgt spid="23"/>
                                        </p:tgtEl>
                                      </p:cBhvr>
                                      <p:by x="105000" y="105000"/>
                                    </p:animScale>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15" grpId="0"/>
      <p:bldP spid="16" grpId="0"/>
      <p:bldP spid="24" grpId="0" animBg="1"/>
      <p:bldP spid="25"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144" name="Google Shape;144;p6"/>
          <p:cNvSpPr/>
          <p:nvPr/>
        </p:nvSpPr>
        <p:spPr>
          <a:xfrm>
            <a:off x="210669" y="685134"/>
            <a:ext cx="11852031" cy="572132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 name="Google Shape;145;p6"/>
          <p:cNvSpPr txBox="1"/>
          <p:nvPr/>
        </p:nvSpPr>
        <p:spPr>
          <a:xfrm>
            <a:off x="838480" y="1467172"/>
            <a:ext cx="3391556" cy="16927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02.</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Problema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A9B6B6"/>
                </a:solidFill>
                <a:latin typeface="Radio Canada" pitchFamily="2" charset="0"/>
                <a:ea typeface="Trebuchet MS"/>
                <a:cs typeface="Trebuchet MS"/>
                <a:sym typeface="Trebuchet MS"/>
              </a:rPr>
              <a:t>Qual é a dor?</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A9B6B6"/>
              </a:solidFill>
              <a:latin typeface="Radio Canada" pitchFamily="2" charset="0"/>
              <a:ea typeface="Trebuchet MS"/>
              <a:cs typeface="Trebuchet MS"/>
              <a:sym typeface="Trebuchet MS"/>
            </a:endParaRPr>
          </a:p>
        </p:txBody>
      </p:sp>
      <p:sp>
        <p:nvSpPr>
          <p:cNvPr id="146" name="Google Shape;146;p6"/>
          <p:cNvSpPr txBox="1"/>
          <p:nvPr/>
        </p:nvSpPr>
        <p:spPr>
          <a:xfrm>
            <a:off x="3562377" y="1968184"/>
            <a:ext cx="4598544" cy="4413476"/>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endParaRPr lang="pt-BR" sz="1200" dirty="0">
              <a:solidFill>
                <a:schemeClr val="lt1"/>
              </a:solidFill>
              <a:latin typeface="Radio Canada" pitchFamily="2" charset="0"/>
              <a:ea typeface="Trebuchet MS"/>
              <a:cs typeface="Trebuchet MS"/>
              <a:sym typeface="Trebuchet MS"/>
            </a:endParaRPr>
          </a:p>
          <a:p>
            <a:pPr lvl="0" algn="just">
              <a:lnSpc>
                <a:spcPct val="130000"/>
              </a:lnSpc>
              <a:buSzPts val="1200"/>
            </a:pPr>
            <a:r>
              <a:rPr lang="pt-BR" sz="1200" dirty="0">
                <a:solidFill>
                  <a:schemeClr val="lt1"/>
                </a:solidFill>
                <a:latin typeface="Radio Canada" pitchFamily="2" charset="0"/>
                <a:ea typeface="Trebuchet MS"/>
                <a:cs typeface="Trebuchet MS"/>
                <a:sym typeface="Trebuchet MS"/>
              </a:rPr>
              <a:t>As principais dores identificadas no projeto </a:t>
            </a:r>
            <a:r>
              <a:rPr lang="pt-BR" sz="1200" dirty="0" err="1">
                <a:solidFill>
                  <a:schemeClr val="lt1"/>
                </a:solidFill>
                <a:latin typeface="Radio Canada" pitchFamily="2" charset="0"/>
                <a:ea typeface="Trebuchet MS"/>
                <a:cs typeface="Trebuchet MS"/>
                <a:sym typeface="Trebuchet MS"/>
              </a:rPr>
              <a:t>MeuMed</a:t>
            </a:r>
            <a:r>
              <a:rPr lang="pt-BR" sz="1200" dirty="0">
                <a:solidFill>
                  <a:schemeClr val="lt1"/>
                </a:solidFill>
                <a:latin typeface="Radio Canada" pitchFamily="2" charset="0"/>
                <a:ea typeface="Trebuchet MS"/>
                <a:cs typeface="Trebuchet MS"/>
                <a:sym typeface="Trebuchet MS"/>
              </a:rPr>
              <a:t> são:</a:t>
            </a:r>
          </a:p>
          <a:p>
            <a:pPr lvl="0" algn="just">
              <a:lnSpc>
                <a:spcPct val="130000"/>
              </a:lnSpc>
              <a:buSzPts val="1200"/>
            </a:pPr>
            <a:endParaRPr lang="pt-BR" sz="1200" dirty="0">
              <a:solidFill>
                <a:schemeClr val="lt1"/>
              </a:solidFill>
              <a:latin typeface="Radio Canada" pitchFamily="2" charset="0"/>
              <a:ea typeface="Trebuchet MS"/>
              <a:cs typeface="Trebuchet MS"/>
              <a:sym typeface="Trebuchet MS"/>
            </a:endParaRPr>
          </a:p>
          <a:p>
            <a:pPr lvl="0" algn="just">
              <a:lnSpc>
                <a:spcPct val="130000"/>
              </a:lnSpc>
              <a:buSzPts val="1200"/>
            </a:pPr>
            <a:r>
              <a:rPr lang="pt-BR" sz="1200" dirty="0">
                <a:solidFill>
                  <a:schemeClr val="lt1"/>
                </a:solidFill>
                <a:latin typeface="Radio Canada" pitchFamily="2" charset="0"/>
                <a:ea typeface="Trebuchet MS"/>
                <a:cs typeface="Trebuchet MS"/>
                <a:sym typeface="Trebuchet MS"/>
              </a:rPr>
              <a:t>1. Gestão inadequada de medicamentos: Muitas pessoas têm dificuldades para gerenciar seus medicamentos de forma eficaz, o que pode resultar em esquecimentos, doses duplicadas ou até mesmo a interrupção do tratamento.</a:t>
            </a:r>
          </a:p>
          <a:p>
            <a:pPr lvl="0" algn="just">
              <a:lnSpc>
                <a:spcPct val="130000"/>
              </a:lnSpc>
              <a:buSzPts val="1200"/>
            </a:pPr>
            <a:endParaRPr lang="pt-BR" sz="1200" dirty="0">
              <a:solidFill>
                <a:schemeClr val="lt1"/>
              </a:solidFill>
              <a:latin typeface="Radio Canada" pitchFamily="2" charset="0"/>
              <a:ea typeface="Trebuchet MS"/>
              <a:cs typeface="Trebuchet MS"/>
              <a:sym typeface="Trebuchet MS"/>
            </a:endParaRPr>
          </a:p>
          <a:p>
            <a:pPr algn="just">
              <a:lnSpc>
                <a:spcPct val="130000"/>
              </a:lnSpc>
              <a:buSzPts val="1200"/>
            </a:pPr>
            <a:r>
              <a:rPr lang="pt-BR" sz="1200" dirty="0">
                <a:solidFill>
                  <a:schemeClr val="lt1"/>
                </a:solidFill>
                <a:latin typeface="Radio Canada" pitchFamily="2" charset="0"/>
                <a:ea typeface="Trebuchet MS"/>
                <a:cs typeface="Trebuchet MS"/>
                <a:sym typeface="Trebuchet MS"/>
              </a:rPr>
              <a:t>2. Falta de integração entre serviços de saúde: A falta de integração entre os diferentes serviços de saúde dificulta o acesso dos usuários a informações importantes, como histórico médico, receitas e alertas de saúde.</a:t>
            </a:r>
          </a:p>
          <a:p>
            <a:pPr lvl="0" algn="just">
              <a:lnSpc>
                <a:spcPct val="130000"/>
              </a:lnSpc>
              <a:buSzPts val="1200"/>
            </a:pPr>
            <a:endParaRPr lang="pt-BR" sz="1200" dirty="0">
              <a:solidFill>
                <a:schemeClr val="lt1"/>
              </a:solidFill>
              <a:latin typeface="Radio Canada" pitchFamily="2" charset="0"/>
              <a:ea typeface="Trebuchet MS"/>
              <a:cs typeface="Trebuchet MS"/>
              <a:sym typeface="Trebuchet MS"/>
            </a:endParaRPr>
          </a:p>
          <a:p>
            <a:pPr lvl="0" algn="just">
              <a:lnSpc>
                <a:spcPct val="130000"/>
              </a:lnSpc>
              <a:buSzPts val="1200"/>
            </a:pPr>
            <a:r>
              <a:rPr lang="pt-BR" sz="1200" dirty="0">
                <a:solidFill>
                  <a:schemeClr val="lt1"/>
                </a:solidFill>
                <a:latin typeface="Radio Canada" pitchFamily="2" charset="0"/>
                <a:ea typeface="Trebuchet MS"/>
                <a:cs typeface="Trebuchet MS"/>
                <a:sym typeface="Trebuchet MS"/>
              </a:rPr>
              <a:t>3. Complexidade na organização de informações: As informações relacionadas aos medicamentos, como horários de doses, posologias e interações medicamentosas, podem ser complexas de organizar e acompanhar, especialmente para pacientes com múltiplas condições médicas.</a:t>
            </a:r>
            <a:endParaRPr lang="pt-BR" sz="1200" dirty="0">
              <a:solidFill>
                <a:schemeClr val="bg1"/>
              </a:solidFill>
              <a:latin typeface="Radio Canada" pitchFamily="2" charset="0"/>
              <a:ea typeface="Trebuchet MS"/>
              <a:cs typeface="Trebuchet MS"/>
              <a:sym typeface="Trebuchet MS"/>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sp>
        <p:nvSpPr>
          <p:cNvPr id="29" name="Fluxograma: Terminação 28"/>
          <p:cNvSpPr/>
          <p:nvPr/>
        </p:nvSpPr>
        <p:spPr>
          <a:xfrm>
            <a:off x="970355" y="323514"/>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Fluxograma: Terminação 29"/>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Fluxograma: Terminação 30"/>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166;p20"/>
          <p:cNvSpPr/>
          <p:nvPr/>
        </p:nvSpPr>
        <p:spPr>
          <a:xfrm rot="5400000" flipH="1">
            <a:off x="-207370" y="1956799"/>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 name="Google Shape;146;p6"/>
          <p:cNvSpPr txBox="1"/>
          <p:nvPr/>
        </p:nvSpPr>
        <p:spPr>
          <a:xfrm>
            <a:off x="8292796" y="2688381"/>
            <a:ext cx="3060724" cy="2973081"/>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solidFill>
                  <a:schemeClr val="bg1"/>
                </a:solidFill>
                <a:latin typeface="Radio Canada" pitchFamily="2" charset="0"/>
                <a:ea typeface="Trebuchet MS"/>
                <a:cs typeface="Trebuchet MS"/>
                <a:sym typeface="Trebuchet MS"/>
              </a:rPr>
              <a:t>O tamanho do problema é considerável, pois afeta não apenas os pacientes, mas também os profissionais de saúde e o sistema de saúde como um todo. A má gestão de medicamentos pode levar a complicações de saúde, internações hospitalares desnecessárias e custos adicionais para os sistemas de saúde.</a:t>
            </a:r>
          </a:p>
          <a:p>
            <a:pPr lvl="0" algn="just">
              <a:lnSpc>
                <a:spcPct val="130000"/>
              </a:lnSpc>
              <a:buSzPts val="1200"/>
            </a:pPr>
            <a:endParaRPr lang="pt-BR" sz="1200" dirty="0">
              <a:solidFill>
                <a:schemeClr val="bg1"/>
              </a:solidFill>
              <a:latin typeface="Radio Canada" pitchFamily="2" charset="0"/>
              <a:ea typeface="Trebuchet MS"/>
              <a:cs typeface="Trebuchet MS"/>
              <a:sym typeface="Trebuchet MS"/>
            </a:endParaRPr>
          </a:p>
          <a:p>
            <a:pPr lvl="0" algn="just">
              <a:lnSpc>
                <a:spcPct val="130000"/>
              </a:lnSpc>
              <a:buSzPts val="1200"/>
            </a:pPr>
            <a:r>
              <a:rPr lang="pt-BR" sz="1200" dirty="0">
                <a:solidFill>
                  <a:schemeClr val="bg1"/>
                </a:solidFill>
                <a:latin typeface="Radio Canada" pitchFamily="2" charset="0"/>
                <a:ea typeface="Trebuchet MS"/>
                <a:cs typeface="Trebuchet MS"/>
                <a:sym typeface="Trebuchet MS"/>
              </a:rPr>
              <a:t>Realizamos uma pesquisa com  13 pessoas onde foram confirmados os problemas citados.</a:t>
            </a:r>
          </a:p>
        </p:txBody>
      </p:sp>
      <p:cxnSp>
        <p:nvCxnSpPr>
          <p:cNvPr id="13" name="Conector reto 12"/>
          <p:cNvCxnSpPr/>
          <p:nvPr/>
        </p:nvCxnSpPr>
        <p:spPr>
          <a:xfrm flipH="1">
            <a:off x="970355" y="3159943"/>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66505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ppt_w</p:attrName>
                                        </p:attrNameLst>
                                      </p:cBhvr>
                                      <p:tavLst>
                                        <p:tav tm="0">
                                          <p:val>
                                            <p:strVal val="0"/>
                                          </p:val>
                                        </p:tav>
                                        <p:tav tm="100000">
                                          <p:val>
                                            <p:strVal val="#ppt_w"/>
                                          </p:val>
                                        </p:tav>
                                      </p:tavLst>
                                    </p:anim>
                                    <p:anim calcmode="lin" valueType="num">
                                      <p:cBhvr additive="base">
                                        <p:cTn id="8" dur="500"/>
                                        <p:tgtEl>
                                          <p:spTgt spid="14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144" name="Google Shape;144;p6"/>
          <p:cNvSpPr/>
          <p:nvPr/>
        </p:nvSpPr>
        <p:spPr>
          <a:xfrm>
            <a:off x="169984" y="813161"/>
            <a:ext cx="11852031" cy="572132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 name="Google Shape;145;p6"/>
          <p:cNvSpPr txBox="1"/>
          <p:nvPr/>
        </p:nvSpPr>
        <p:spPr>
          <a:xfrm>
            <a:off x="838480" y="1467172"/>
            <a:ext cx="3391556" cy="16927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02.</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Problema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A9B6B6"/>
                </a:solidFill>
                <a:latin typeface="Radio Canada" pitchFamily="2" charset="0"/>
                <a:ea typeface="Trebuchet MS"/>
                <a:cs typeface="Trebuchet MS"/>
                <a:sym typeface="Trebuchet MS"/>
              </a:rPr>
              <a:t>Qual é a dor?</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A9B6B6"/>
              </a:solidFill>
              <a:latin typeface="Radio Canada" pitchFamily="2" charset="0"/>
              <a:ea typeface="Trebuchet MS"/>
              <a:cs typeface="Trebuchet MS"/>
              <a:sym typeface="Trebuchet MS"/>
            </a:endParaRPr>
          </a:p>
        </p:txBody>
      </p:sp>
      <p:sp>
        <p:nvSpPr>
          <p:cNvPr id="146" name="Google Shape;146;p6"/>
          <p:cNvSpPr txBox="1"/>
          <p:nvPr/>
        </p:nvSpPr>
        <p:spPr>
          <a:xfrm>
            <a:off x="3796728" y="1467171"/>
            <a:ext cx="4598544" cy="2012818"/>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solidFill>
                  <a:schemeClr val="lt1"/>
                </a:solidFill>
                <a:latin typeface="Radio Canada" pitchFamily="2" charset="0"/>
                <a:ea typeface="Trebuchet MS"/>
                <a:cs typeface="Trebuchet MS"/>
                <a:sym typeface="Trebuchet MS"/>
              </a:rPr>
              <a:t>Para aprofundar nossa compreensão dos desafios mencionados, adotamos abordagens analíticas como a Matriz CSD (Certezas, Suposições e Dúvidas) e o POEMS (Pessoas, Objetos, Ambientes, Mensagens e Serviços). Além disso, desenvolvemos uma persona específica para guiar a criação de soluções que atendam de forma mais precisa às necessidades identificadas. Essas ferramentas nos ajudaram a identificar aspectos fundamentais do problema e a explorar oportunidades de intervenção de maneira mais completa e embasada.</a:t>
            </a:r>
            <a:endParaRPr lang="pt-BR" sz="1200" dirty="0">
              <a:solidFill>
                <a:schemeClr val="bg1"/>
              </a:solidFill>
              <a:latin typeface="Radio Canada" pitchFamily="2" charset="0"/>
              <a:ea typeface="Trebuchet MS"/>
              <a:cs typeface="Trebuchet MS"/>
              <a:sym typeface="Trebuchet MS"/>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sp>
        <p:nvSpPr>
          <p:cNvPr id="29" name="Fluxograma: Terminação 28"/>
          <p:cNvSpPr/>
          <p:nvPr/>
        </p:nvSpPr>
        <p:spPr>
          <a:xfrm>
            <a:off x="970355" y="323514"/>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Fluxograma: Terminação 29"/>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Fluxograma: Terminação 30"/>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166;p20"/>
          <p:cNvSpPr/>
          <p:nvPr/>
        </p:nvSpPr>
        <p:spPr>
          <a:xfrm rot="5400000" flipH="1">
            <a:off x="-207370" y="1956799"/>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3" name="Conector reto 12"/>
          <p:cNvCxnSpPr/>
          <p:nvPr/>
        </p:nvCxnSpPr>
        <p:spPr>
          <a:xfrm flipH="1">
            <a:off x="970355" y="3159943"/>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3F341BA1-B70C-E54D-7DCA-3BF405C9C1E4}"/>
              </a:ext>
            </a:extLst>
          </p:cNvPr>
          <p:cNvPicPr>
            <a:picLocks noChangeAspect="1"/>
          </p:cNvPicPr>
          <p:nvPr/>
        </p:nvPicPr>
        <p:blipFill>
          <a:blip r:embed="rId4"/>
          <a:stretch>
            <a:fillRect/>
          </a:stretch>
        </p:blipFill>
        <p:spPr>
          <a:xfrm>
            <a:off x="350350" y="3932903"/>
            <a:ext cx="5553075" cy="2438400"/>
          </a:xfrm>
          <a:prstGeom prst="rect">
            <a:avLst/>
          </a:prstGeom>
        </p:spPr>
      </p:pic>
      <p:pic>
        <p:nvPicPr>
          <p:cNvPr id="5" name="Imagem 4">
            <a:extLst>
              <a:ext uri="{FF2B5EF4-FFF2-40B4-BE49-F238E27FC236}">
                <a16:creationId xmlns:a16="http://schemas.microsoft.com/office/drawing/2014/main" id="{0FCEC33D-04ED-F8AE-168A-ECCFB2B70B41}"/>
              </a:ext>
            </a:extLst>
          </p:cNvPr>
          <p:cNvPicPr>
            <a:picLocks noChangeAspect="1"/>
          </p:cNvPicPr>
          <p:nvPr/>
        </p:nvPicPr>
        <p:blipFill>
          <a:blip r:embed="rId5"/>
          <a:stretch>
            <a:fillRect/>
          </a:stretch>
        </p:blipFill>
        <p:spPr>
          <a:xfrm>
            <a:off x="6176765" y="3932903"/>
            <a:ext cx="5562600" cy="1666875"/>
          </a:xfrm>
          <a:prstGeom prst="rect">
            <a:avLst/>
          </a:prstGeom>
        </p:spPr>
      </p:pic>
      <p:pic>
        <p:nvPicPr>
          <p:cNvPr id="8" name="Imagem 7">
            <a:extLst>
              <a:ext uri="{FF2B5EF4-FFF2-40B4-BE49-F238E27FC236}">
                <a16:creationId xmlns:a16="http://schemas.microsoft.com/office/drawing/2014/main" id="{0E38D0C3-D2AD-0565-288A-D8AD0B057F5D}"/>
              </a:ext>
            </a:extLst>
          </p:cNvPr>
          <p:cNvPicPr>
            <a:picLocks noChangeAspect="1"/>
          </p:cNvPicPr>
          <p:nvPr/>
        </p:nvPicPr>
        <p:blipFill>
          <a:blip r:embed="rId6"/>
          <a:stretch>
            <a:fillRect/>
          </a:stretch>
        </p:blipFill>
        <p:spPr>
          <a:xfrm>
            <a:off x="8530459" y="1416982"/>
            <a:ext cx="3208906" cy="2308160"/>
          </a:xfrm>
          <a:prstGeom prst="rect">
            <a:avLst/>
          </a:prstGeom>
        </p:spPr>
      </p:pic>
    </p:spTree>
    <p:extLst>
      <p:ext uri="{BB962C8B-B14F-4D97-AF65-F5344CB8AC3E}">
        <p14:creationId xmlns:p14="http://schemas.microsoft.com/office/powerpoint/2010/main" val="198544930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ppt_w</p:attrName>
                                        </p:attrNameLst>
                                      </p:cBhvr>
                                      <p:tavLst>
                                        <p:tav tm="0">
                                          <p:val>
                                            <p:strVal val="0"/>
                                          </p:val>
                                        </p:tav>
                                        <p:tav tm="100000">
                                          <p:val>
                                            <p:strVal val="#ppt_w"/>
                                          </p:val>
                                        </p:tav>
                                      </p:tavLst>
                                    </p:anim>
                                    <p:anim calcmode="lin" valueType="num">
                                      <p:cBhvr additive="base">
                                        <p:cTn id="8" dur="500"/>
                                        <p:tgtEl>
                                          <p:spTgt spid="14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144" name="Google Shape;144;p6"/>
          <p:cNvSpPr/>
          <p:nvPr/>
        </p:nvSpPr>
        <p:spPr>
          <a:xfrm>
            <a:off x="169984" y="813161"/>
            <a:ext cx="11852031" cy="572132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 name="Google Shape;145;p6"/>
          <p:cNvSpPr txBox="1"/>
          <p:nvPr/>
        </p:nvSpPr>
        <p:spPr>
          <a:xfrm>
            <a:off x="838480" y="1467172"/>
            <a:ext cx="3391556" cy="16927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02.</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Problema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A9B6B6"/>
                </a:solidFill>
                <a:latin typeface="Radio Canada" pitchFamily="2" charset="0"/>
                <a:ea typeface="Trebuchet MS"/>
                <a:cs typeface="Trebuchet MS"/>
                <a:sym typeface="Trebuchet MS"/>
              </a:rPr>
              <a:t>Qual é a dor?</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A9B6B6"/>
              </a:solidFill>
              <a:latin typeface="Radio Canada" pitchFamily="2" charset="0"/>
              <a:ea typeface="Trebuchet MS"/>
              <a:cs typeface="Trebuchet MS"/>
              <a:sym typeface="Trebuchet MS"/>
            </a:endParaRPr>
          </a:p>
        </p:txBody>
      </p:sp>
      <p:sp>
        <p:nvSpPr>
          <p:cNvPr id="146" name="Google Shape;146;p6"/>
          <p:cNvSpPr txBox="1"/>
          <p:nvPr/>
        </p:nvSpPr>
        <p:spPr>
          <a:xfrm>
            <a:off x="3796728" y="2024892"/>
            <a:ext cx="3541583" cy="2492950"/>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solidFill>
                  <a:schemeClr val="lt1"/>
                </a:solidFill>
                <a:latin typeface="Radio Canada" pitchFamily="2" charset="0"/>
                <a:ea typeface="Trebuchet MS"/>
                <a:cs typeface="Trebuchet MS"/>
                <a:sym typeface="Trebuchet MS"/>
              </a:rPr>
              <a:t>Para ampliar ainda mais nossa compreensão das necessidades e desafios enfrentados, utilizamos o Mapa de Empatia como uma ferramenta fundamental. Esse mapa nos permitiu mergulhar profundamente na perspectiva dos usuários, compreendendo suas dores, desejos, expectativas e motivações. Com isso, pudemos desenvolver soluções mais alinhadas às necessidades reais dos usuários, garantindo uma abordagem centrada no usuário em todo o processo de desenvolvimento do projeto.</a:t>
            </a:r>
            <a:endParaRPr lang="pt-BR" sz="1200" dirty="0">
              <a:solidFill>
                <a:schemeClr val="bg1"/>
              </a:solidFill>
              <a:latin typeface="Radio Canada" pitchFamily="2" charset="0"/>
              <a:ea typeface="Trebuchet MS"/>
              <a:cs typeface="Trebuchet MS"/>
              <a:sym typeface="Trebuchet MS"/>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sp>
        <p:nvSpPr>
          <p:cNvPr id="29" name="Fluxograma: Terminação 28"/>
          <p:cNvSpPr/>
          <p:nvPr/>
        </p:nvSpPr>
        <p:spPr>
          <a:xfrm>
            <a:off x="970355" y="323514"/>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Fluxograma: Terminação 29"/>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Fluxograma: Terminação 30"/>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166;p20"/>
          <p:cNvSpPr/>
          <p:nvPr/>
        </p:nvSpPr>
        <p:spPr>
          <a:xfrm rot="5400000" flipH="1">
            <a:off x="-207370" y="1956799"/>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3" name="Conector reto 12"/>
          <p:cNvCxnSpPr/>
          <p:nvPr/>
        </p:nvCxnSpPr>
        <p:spPr>
          <a:xfrm flipH="1">
            <a:off x="970355" y="3159943"/>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EAE99379-5530-C6E4-C29D-D19BF4F24E63}"/>
              </a:ext>
            </a:extLst>
          </p:cNvPr>
          <p:cNvPicPr>
            <a:picLocks noChangeAspect="1"/>
          </p:cNvPicPr>
          <p:nvPr/>
        </p:nvPicPr>
        <p:blipFill>
          <a:blip r:embed="rId4"/>
          <a:stretch>
            <a:fillRect/>
          </a:stretch>
        </p:blipFill>
        <p:spPr>
          <a:xfrm>
            <a:off x="7460946" y="2099823"/>
            <a:ext cx="4429125" cy="3381375"/>
          </a:xfrm>
          <a:prstGeom prst="rect">
            <a:avLst/>
          </a:prstGeom>
        </p:spPr>
      </p:pic>
    </p:spTree>
    <p:extLst>
      <p:ext uri="{BB962C8B-B14F-4D97-AF65-F5344CB8AC3E}">
        <p14:creationId xmlns:p14="http://schemas.microsoft.com/office/powerpoint/2010/main" val="827270731"/>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ppt_w</p:attrName>
                                        </p:attrNameLst>
                                      </p:cBhvr>
                                      <p:tavLst>
                                        <p:tav tm="0">
                                          <p:val>
                                            <p:strVal val="0"/>
                                          </p:val>
                                        </p:tav>
                                        <p:tav tm="100000">
                                          <p:val>
                                            <p:strVal val="#ppt_w"/>
                                          </p:val>
                                        </p:tav>
                                      </p:tavLst>
                                    </p:anim>
                                    <p:anim calcmode="lin" valueType="num">
                                      <p:cBhvr additive="base">
                                        <p:cTn id="8" dur="500"/>
                                        <p:tgtEl>
                                          <p:spTgt spid="14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Google Shape;188;p22"/>
          <p:cNvSpPr/>
          <p:nvPr/>
        </p:nvSpPr>
        <p:spPr>
          <a:xfrm>
            <a:off x="9074109" y="0"/>
            <a:ext cx="311789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53" name="Google Shape;153;p19"/>
          <p:cNvSpPr txBox="1"/>
          <p:nvPr/>
        </p:nvSpPr>
        <p:spPr>
          <a:xfrm>
            <a:off x="1083012" y="1603896"/>
            <a:ext cx="4208833" cy="1532687"/>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6378B9"/>
                </a:solidFill>
                <a:latin typeface="Radio Canada" pitchFamily="2" charset="0"/>
                <a:ea typeface="Trebuchet MS"/>
                <a:cs typeface="Trebuchet MS"/>
                <a:sym typeface="Trebuchet MS"/>
              </a:rPr>
              <a:t>03.</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000000"/>
                </a:solidFill>
                <a:latin typeface="Radio Canada" pitchFamily="2" charset="0"/>
                <a:ea typeface="Trebuchet MS"/>
                <a:cs typeface="Trebuchet MS"/>
                <a:sym typeface="Trebuchet MS"/>
              </a:rPr>
              <a:t>Solução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4" name="Google Shape;154;p19"/>
          <p:cNvSpPr txBox="1"/>
          <p:nvPr/>
        </p:nvSpPr>
        <p:spPr>
          <a:xfrm>
            <a:off x="1083012" y="3263911"/>
            <a:ext cx="4208834" cy="372369"/>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1400"/>
              <a:buFont typeface="Arial"/>
              <a:buNone/>
            </a:pPr>
            <a:r>
              <a:rPr lang="pt-BR" sz="1400" b="0" i="0" u="none" strike="noStrike" cap="none" dirty="0">
                <a:solidFill>
                  <a:srgbClr val="000000"/>
                </a:solidFill>
                <a:latin typeface="Radio Canada" pitchFamily="2" charset="0"/>
                <a:ea typeface="Trebuchet MS"/>
                <a:cs typeface="Trebuchet MS"/>
                <a:sym typeface="Trebuchet MS"/>
              </a:rPr>
              <a:t>O que eu proponho?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5" name="Google Shape;155;p19"/>
          <p:cNvSpPr txBox="1"/>
          <p:nvPr/>
        </p:nvSpPr>
        <p:spPr>
          <a:xfrm>
            <a:off x="1083012" y="3708113"/>
            <a:ext cx="4208834" cy="2012818"/>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latin typeface="Radio Canada" pitchFamily="2" charset="0"/>
                <a:ea typeface="Trebuchet MS"/>
                <a:cs typeface="Trebuchet MS"/>
                <a:sym typeface="Trebuchet MS"/>
              </a:rPr>
              <a:t>A minha proposta para resolver as dores identificadas é o projeto para desenvolvimento e implementação do aplicativo </a:t>
            </a:r>
            <a:r>
              <a:rPr lang="pt-BR" sz="1200" dirty="0" err="1">
                <a:latin typeface="Radio Canada" pitchFamily="2" charset="0"/>
                <a:ea typeface="Trebuchet MS"/>
                <a:cs typeface="Trebuchet MS"/>
                <a:sym typeface="Trebuchet MS"/>
              </a:rPr>
              <a:t>MeuMed</a:t>
            </a:r>
            <a:r>
              <a:rPr lang="pt-BR" sz="1200" dirty="0">
                <a:latin typeface="Radio Canada" pitchFamily="2" charset="0"/>
                <a:ea typeface="Trebuchet MS"/>
                <a:cs typeface="Trebuchet MS"/>
                <a:sym typeface="Trebuchet MS"/>
              </a:rPr>
              <a:t>. Este aplicativo visa oferecer uma plataforma intuitiva e eficaz para facilitar a gestão de medicamentos dos usuários. Com foco na praticidade e segurança, o </a:t>
            </a:r>
            <a:r>
              <a:rPr lang="pt-BR" sz="1200" dirty="0" err="1">
                <a:latin typeface="Radio Canada" pitchFamily="2" charset="0"/>
                <a:ea typeface="Trebuchet MS"/>
                <a:cs typeface="Trebuchet MS"/>
                <a:sym typeface="Trebuchet MS"/>
              </a:rPr>
              <a:t>MeuMed</a:t>
            </a:r>
            <a:r>
              <a:rPr lang="pt-BR" sz="1200" dirty="0">
                <a:latin typeface="Radio Canada" pitchFamily="2" charset="0"/>
                <a:ea typeface="Trebuchet MS"/>
                <a:cs typeface="Trebuchet MS"/>
                <a:sym typeface="Trebuchet MS"/>
              </a:rPr>
              <a:t> permite o registro detalhado de medicamentos, o recebimento de lembretes de doses, o acesso fácil a receitas médicas e a comunicação segura com profissionais de saúde.</a:t>
            </a:r>
            <a:endParaRPr sz="1400" b="0" i="0" u="none" strike="noStrike" cap="none" dirty="0">
              <a:solidFill>
                <a:srgbClr val="000000"/>
              </a:solidFill>
              <a:latin typeface="Radio Canada" pitchFamily="2" charset="0"/>
              <a:ea typeface="Trebuchet MS"/>
              <a:cs typeface="Trebuchet MS"/>
              <a:sym typeface="Trebuchet MS"/>
            </a:endParaRPr>
          </a:p>
        </p:txBody>
      </p:sp>
      <p:pic>
        <p:nvPicPr>
          <p:cNvPr id="156" name="Google Shape;156;p19"/>
          <p:cNvPicPr>
            <a:picLocks noGrp="1" noChangeAspect="1"/>
          </p:cNvPicPr>
          <p:nvPr>
            <p:ph type="pic" idx="2"/>
          </p:nvPr>
        </p:nvPicPr>
        <p:blipFill>
          <a:blip r:embed="rId3"/>
          <a:stretch/>
        </p:blipFill>
        <p:spPr>
          <a:xfrm>
            <a:off x="6240815" y="1649618"/>
            <a:ext cx="1800476" cy="3600953"/>
          </a:xfrm>
          <a:prstGeom prst="rect">
            <a:avLst/>
          </a:prstGeom>
          <a:solidFill>
            <a:schemeClr val="lt1"/>
          </a:solidFill>
          <a:ln>
            <a:noFill/>
          </a:ln>
        </p:spPr>
      </p:pic>
      <p:sp>
        <p:nvSpPr>
          <p:cNvPr id="15" name="Fluxograma: Terminação 14"/>
          <p:cNvSpPr/>
          <p:nvPr/>
        </p:nvSpPr>
        <p:spPr>
          <a:xfrm>
            <a:off x="970355"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Terminação 15"/>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Terminação 16"/>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p:cNvCxnSpPr/>
          <p:nvPr/>
        </p:nvCxnSpPr>
        <p:spPr>
          <a:xfrm flipH="1">
            <a:off x="4764754" y="12647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fade">
                                      <p:cBhvr>
                                        <p:cTn id="11" dur="500"/>
                                        <p:tgtEl>
                                          <p:spTgt spid="1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Google Shape;188;p22"/>
          <p:cNvSpPr/>
          <p:nvPr/>
        </p:nvSpPr>
        <p:spPr>
          <a:xfrm>
            <a:off x="9074109" y="0"/>
            <a:ext cx="311789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53" name="Google Shape;153;p19"/>
          <p:cNvSpPr txBox="1"/>
          <p:nvPr/>
        </p:nvSpPr>
        <p:spPr>
          <a:xfrm>
            <a:off x="1083012" y="1603896"/>
            <a:ext cx="4208833" cy="1532687"/>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6378B9"/>
                </a:solidFill>
                <a:latin typeface="Radio Canada" pitchFamily="2" charset="0"/>
                <a:ea typeface="Trebuchet MS"/>
                <a:cs typeface="Trebuchet MS"/>
                <a:sym typeface="Trebuchet MS"/>
              </a:rPr>
              <a:t>03.</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000000"/>
                </a:solidFill>
                <a:latin typeface="Radio Canada" pitchFamily="2" charset="0"/>
                <a:ea typeface="Trebuchet MS"/>
                <a:cs typeface="Trebuchet MS"/>
                <a:sym typeface="Trebuchet MS"/>
              </a:rPr>
              <a:t>Solução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4" name="Google Shape;154;p19"/>
          <p:cNvSpPr txBox="1"/>
          <p:nvPr/>
        </p:nvSpPr>
        <p:spPr>
          <a:xfrm>
            <a:off x="1083012" y="3263911"/>
            <a:ext cx="4208834" cy="372369"/>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1400"/>
              <a:buFont typeface="Arial"/>
              <a:buNone/>
            </a:pPr>
            <a:r>
              <a:rPr lang="pt-BR" sz="1400" b="0" i="0" u="none" strike="noStrike" cap="none" dirty="0">
                <a:solidFill>
                  <a:srgbClr val="000000"/>
                </a:solidFill>
                <a:latin typeface="Radio Canada" pitchFamily="2" charset="0"/>
                <a:ea typeface="Trebuchet MS"/>
                <a:cs typeface="Trebuchet MS"/>
                <a:sym typeface="Trebuchet MS"/>
              </a:rPr>
              <a:t>Como funciona?</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5" name="Google Shape;155;p19"/>
          <p:cNvSpPr txBox="1"/>
          <p:nvPr/>
        </p:nvSpPr>
        <p:spPr>
          <a:xfrm>
            <a:off x="1083012" y="3708113"/>
            <a:ext cx="4208834" cy="2012818"/>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latin typeface="Radio Canada" pitchFamily="2" charset="0"/>
                <a:ea typeface="Trebuchet MS"/>
                <a:cs typeface="Trebuchet MS"/>
                <a:sym typeface="Trebuchet MS"/>
              </a:rPr>
              <a:t>O </a:t>
            </a:r>
            <a:r>
              <a:rPr lang="pt-BR" sz="1200" dirty="0" err="1">
                <a:latin typeface="Radio Canada" pitchFamily="2" charset="0"/>
                <a:ea typeface="Trebuchet MS"/>
                <a:cs typeface="Trebuchet MS"/>
                <a:sym typeface="Trebuchet MS"/>
              </a:rPr>
              <a:t>MeuMed</a:t>
            </a:r>
            <a:r>
              <a:rPr lang="pt-BR" sz="1200" dirty="0">
                <a:latin typeface="Radio Canada" pitchFamily="2" charset="0"/>
                <a:ea typeface="Trebuchet MS"/>
                <a:cs typeface="Trebuchet MS"/>
                <a:sym typeface="Trebuchet MS"/>
              </a:rPr>
              <a:t> funciona por meio de uma interface móvel amigável, disponível para dispositivos iOS e Android. Os usuários podem baixar o aplicativo gratuitamente na loja de aplicativos e criar uma conta pessoal. Uma vez logados, eles podem registrar seus medicamentos, configurar lembretes de doses personalizados e acessar suas receitas médicas de forma rápida e conveniente. A comunicação com profissionais de saúde é facilitada por meio de mensagens seguras e protegidas dentro do aplicativo.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 name="Fluxograma: Terminação 14"/>
          <p:cNvSpPr/>
          <p:nvPr/>
        </p:nvSpPr>
        <p:spPr>
          <a:xfrm>
            <a:off x="970355"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Terminação 15"/>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Terminação 16"/>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p:cNvCxnSpPr/>
          <p:nvPr/>
        </p:nvCxnSpPr>
        <p:spPr>
          <a:xfrm flipH="1">
            <a:off x="4764754" y="12647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5" name="Espaço Reservado para Imagem 4" descr="Interface gráfica do usuário, Aplicativo&#10;&#10;Descrição gerada automaticamente">
            <a:extLst>
              <a:ext uri="{FF2B5EF4-FFF2-40B4-BE49-F238E27FC236}">
                <a16:creationId xmlns:a16="http://schemas.microsoft.com/office/drawing/2014/main" id="{2A0FC343-71D9-E241-9576-A8AAD5CA18D5}"/>
              </a:ext>
            </a:extLst>
          </p:cNvPr>
          <p:cNvPicPr>
            <a:picLocks noGrp="1" noChangeAspect="1"/>
          </p:cNvPicPr>
          <p:nvPr>
            <p:ph type="pic" idx="2"/>
          </p:nvPr>
        </p:nvPicPr>
        <p:blipFill>
          <a:blip r:embed="rId3"/>
          <a:stretch>
            <a:fillRect/>
          </a:stretch>
        </p:blipFill>
        <p:spPr>
          <a:xfrm>
            <a:off x="5536085" y="2241786"/>
            <a:ext cx="5572903" cy="3743847"/>
          </a:xfrm>
        </p:spPr>
      </p:pic>
    </p:spTree>
    <p:extLst>
      <p:ext uri="{BB962C8B-B14F-4D97-AF65-F5344CB8AC3E}">
        <p14:creationId xmlns:p14="http://schemas.microsoft.com/office/powerpoint/2010/main" val="306540369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fade">
                                      <p:cBhvr>
                                        <p:cTn id="11" dur="500"/>
                                        <p:tgtEl>
                                          <p:spTgt spid="1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Google Shape;188;p22"/>
          <p:cNvSpPr/>
          <p:nvPr/>
        </p:nvSpPr>
        <p:spPr>
          <a:xfrm>
            <a:off x="9074109" y="0"/>
            <a:ext cx="311789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53" name="Google Shape;153;p19"/>
          <p:cNvSpPr txBox="1"/>
          <p:nvPr/>
        </p:nvSpPr>
        <p:spPr>
          <a:xfrm>
            <a:off x="1083012" y="1603896"/>
            <a:ext cx="4208833" cy="1532687"/>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6378B9"/>
                </a:solidFill>
                <a:latin typeface="Radio Canada" pitchFamily="2" charset="0"/>
                <a:ea typeface="Trebuchet MS"/>
                <a:cs typeface="Trebuchet MS"/>
                <a:sym typeface="Trebuchet MS"/>
              </a:rPr>
              <a:t>03.</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000000"/>
                </a:solidFill>
                <a:latin typeface="Radio Canada" pitchFamily="2" charset="0"/>
                <a:ea typeface="Trebuchet MS"/>
                <a:cs typeface="Trebuchet MS"/>
                <a:sym typeface="Trebuchet MS"/>
              </a:rPr>
              <a:t>Solução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4" name="Google Shape;154;p19"/>
          <p:cNvSpPr txBox="1"/>
          <p:nvPr/>
        </p:nvSpPr>
        <p:spPr>
          <a:xfrm>
            <a:off x="1083012" y="3263911"/>
            <a:ext cx="4208834" cy="372369"/>
          </a:xfrm>
          <a:prstGeom prst="rect">
            <a:avLst/>
          </a:prstGeom>
          <a:noFill/>
          <a:ln>
            <a:noFill/>
          </a:ln>
        </p:spPr>
        <p:txBody>
          <a:bodyPr spcFirstLastPara="1" wrap="square" lIns="91425" tIns="45700" rIns="91425" bIns="45700" anchor="t" anchorCtr="0">
            <a:spAutoFit/>
          </a:bodyPr>
          <a:lstStyle/>
          <a:p>
            <a:pPr lvl="0" algn="r">
              <a:lnSpc>
                <a:spcPct val="130000"/>
              </a:lnSpc>
              <a:buSzPts val="1400"/>
            </a:pPr>
            <a:r>
              <a:rPr lang="pt-BR" dirty="0">
                <a:latin typeface="Radio Canada" pitchFamily="2" charset="0"/>
                <a:ea typeface="Trebuchet MS"/>
                <a:cs typeface="Trebuchet MS"/>
                <a:sym typeface="Trebuchet MS"/>
              </a:rPr>
              <a:t>Qual o estágio atual de minha solução?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5" name="Google Shape;155;p19"/>
          <p:cNvSpPr txBox="1"/>
          <p:nvPr/>
        </p:nvSpPr>
        <p:spPr>
          <a:xfrm>
            <a:off x="1083012" y="3708113"/>
            <a:ext cx="4208834" cy="2492950"/>
          </a:xfrm>
          <a:prstGeom prst="rect">
            <a:avLst/>
          </a:prstGeom>
          <a:noFill/>
          <a:ln>
            <a:noFill/>
          </a:ln>
        </p:spPr>
        <p:txBody>
          <a:bodyPr spcFirstLastPara="1" wrap="square" lIns="91425" tIns="45700" rIns="91425" bIns="45700" anchor="t" anchorCtr="0">
            <a:spAutoFit/>
          </a:bodyPr>
          <a:lstStyle/>
          <a:p>
            <a:pPr lvl="0" algn="just">
              <a:lnSpc>
                <a:spcPct val="130000"/>
              </a:lnSpc>
              <a:buSzPts val="1200"/>
            </a:pPr>
            <a:r>
              <a:rPr lang="pt-BR" sz="1200" dirty="0">
                <a:latin typeface="Radio Canada" pitchFamily="2" charset="0"/>
                <a:ea typeface="Trebuchet MS"/>
                <a:cs typeface="Trebuchet MS"/>
                <a:sym typeface="Trebuchet MS"/>
              </a:rPr>
              <a:t>Atualmente, o </a:t>
            </a:r>
            <a:r>
              <a:rPr lang="pt-BR" sz="1200" dirty="0" err="1">
                <a:latin typeface="Radio Canada" pitchFamily="2" charset="0"/>
                <a:ea typeface="Trebuchet MS"/>
                <a:cs typeface="Trebuchet MS"/>
                <a:sym typeface="Trebuchet MS"/>
              </a:rPr>
              <a:t>MeuMed</a:t>
            </a:r>
            <a:r>
              <a:rPr lang="pt-BR" sz="1200" dirty="0">
                <a:latin typeface="Radio Canada" pitchFamily="2" charset="0"/>
                <a:ea typeface="Trebuchet MS"/>
                <a:cs typeface="Trebuchet MS"/>
                <a:sym typeface="Trebuchet MS"/>
              </a:rPr>
              <a:t> encontra-se no processo de desenvolvimento inicial, após a definição da arquitetura e a realização da prototipagem e validação das funcionalidades. Estamos empenhados em transformar os conceitos e ideias em um produto concreto e funcional. Nesta fase, nossa equipe está dedicada a implementar as funcionalidades essenciais do aplicativo, garantindo que atendam às necessidades e expectativas dos usuários. Estamos trabalhando diligentemente para oferecer uma experiência de alta qualidade desde o início e estamos ansiosos para lançar a versão inicial em breve.</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 name="Fluxograma: Terminação 14"/>
          <p:cNvSpPr/>
          <p:nvPr/>
        </p:nvSpPr>
        <p:spPr>
          <a:xfrm>
            <a:off x="970355"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Terminação 15"/>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Terminação 16"/>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p:cNvCxnSpPr/>
          <p:nvPr/>
        </p:nvCxnSpPr>
        <p:spPr>
          <a:xfrm flipH="1">
            <a:off x="4764754" y="12647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5" name="Espaço Reservado para Imagem 4" descr="Interface gráfica do usuário, Aplicativo&#10;&#10;Descrição gerada automaticamente">
            <a:extLst>
              <a:ext uri="{FF2B5EF4-FFF2-40B4-BE49-F238E27FC236}">
                <a16:creationId xmlns:a16="http://schemas.microsoft.com/office/drawing/2014/main" id="{2A0FC343-71D9-E241-9576-A8AAD5CA18D5}"/>
              </a:ext>
            </a:extLst>
          </p:cNvPr>
          <p:cNvPicPr>
            <a:picLocks noGrp="1" noChangeAspect="1"/>
          </p:cNvPicPr>
          <p:nvPr>
            <p:ph type="pic" idx="2"/>
          </p:nvPr>
        </p:nvPicPr>
        <p:blipFill>
          <a:blip r:embed="rId3"/>
          <a:stretch>
            <a:fillRect/>
          </a:stretch>
        </p:blipFill>
        <p:spPr>
          <a:xfrm>
            <a:off x="5536085" y="2241786"/>
            <a:ext cx="5572903" cy="3743847"/>
          </a:xfrm>
        </p:spPr>
      </p:pic>
    </p:spTree>
    <p:extLst>
      <p:ext uri="{BB962C8B-B14F-4D97-AF65-F5344CB8AC3E}">
        <p14:creationId xmlns:p14="http://schemas.microsoft.com/office/powerpoint/2010/main" val="71520388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fade">
                                      <p:cBhvr>
                                        <p:cTn id="11" dur="500"/>
                                        <p:tgtEl>
                                          <p:spTgt spid="1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1146</TotalTime>
  <Words>1503</Words>
  <Application>Microsoft Office PowerPoint</Application>
  <PresentationFormat>Widescreen</PresentationFormat>
  <Paragraphs>113</Paragraphs>
  <Slides>16</Slides>
  <Notes>16</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16</vt:i4>
      </vt:variant>
    </vt:vector>
  </HeadingPairs>
  <TitlesOfParts>
    <vt:vector size="20" baseType="lpstr">
      <vt:lpstr>Arial</vt:lpstr>
      <vt:lpstr>Radio Canada</vt:lpstr>
      <vt:lpstr>Trebuchet MS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lucas.fonseca@igti.edu.br</dc:creator>
  <cp:lastModifiedBy>Arimateia Junior</cp:lastModifiedBy>
  <cp:revision>50</cp:revision>
  <dcterms:created xsi:type="dcterms:W3CDTF">2019-09-06T18:34:24Z</dcterms:created>
  <dcterms:modified xsi:type="dcterms:W3CDTF">2024-04-08T22:47:50Z</dcterms:modified>
</cp:coreProperties>
</file>